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23.xml.rels" ContentType="application/vnd.openxmlformats-package.relationships+xml"/>
  <Override PartName="/ppt/slideLayouts/_rels/slideLayout30.xml.rels" ContentType="application/vnd.openxmlformats-package.relationships+xml"/>
  <Override PartName="/ppt/slideLayouts/_rels/slideLayout14.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25.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34.xml.rels" ContentType="application/vnd.openxmlformats-package.relationships+xml"/>
  <Override PartName="/ppt/slideLayouts/_rels/slideLayout20.xml.rels" ContentType="application/vnd.openxmlformats-package.relationships+xml"/>
  <Override PartName="/ppt/slideLayouts/_rels/slideLayout35.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4.xml.rels" ContentType="application/vnd.openxmlformats-package.relationships+xml"/>
  <Override PartName="/ppt/slideLayouts/_rels/slideLayout15.xml.rels" ContentType="application/vnd.openxmlformats-package.relationships+xml"/>
  <Override PartName="/ppt/slideLayouts/_rels/slideLayout3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28.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36.xml.rels" ContentType="application/vnd.openxmlformats-package.relationships+xml"/>
  <Override PartName="/ppt/slideLayouts/_rels/slideLayout21.xml.rels" ContentType="application/vnd.openxmlformats-package.relationships+xml"/>
  <Override PartName="/ppt/slideLayouts/_rels/slideLayout27.xml.rels" ContentType="application/vnd.openxmlformats-package.relationships+xml"/>
  <Override PartName="/ppt/slideLayouts/_rels/slideLayout5.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slideLayout29.xml" ContentType="application/vnd.openxmlformats-officedocument.presentationml.slideLayout+xml"/>
  <Override PartName="/ppt/slideLayouts/slideLayout9.xml" ContentType="application/vnd.openxmlformats-officedocument.presentationml.slideLayout+xml"/>
  <Override PartName="/ppt/slideLayouts/slideLayout28.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11.xml" ContentType="application/vnd.openxmlformats-officedocument.presentationml.slideLayout+xml"/>
  <Override PartName="/ppt/slideLayouts/slideLayout35.xml" ContentType="application/vnd.openxmlformats-officedocument.presentationml.slideLayout+xml"/>
  <Override PartName="/ppt/slideLayouts/slideLayout12.xml" ContentType="application/vnd.openxmlformats-officedocument.presentationml.slideLayout+xml"/>
  <Override PartName="/ppt/slideLayouts/slideLayout36.xml" ContentType="application/vnd.openxmlformats-officedocument.presentationml.slideLayout+xml"/>
  <Override PartName="/ppt/slideLayouts/slideLayout2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5.xml" ContentType="application/vnd.openxmlformats-officedocument.presentationml.slideLayout+xml"/>
  <Override PartName="/ppt/slideLayouts/slideLayout24.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2.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media/image21.jpeg" ContentType="image/jpeg"/>
  <Override PartName="/ppt/media/image27.jpeg" ContentType="image/jpeg"/>
  <Override PartName="/ppt/media/image6.jpeg" ContentType="image/jpeg"/>
  <Override PartName="/ppt/media/image10.jpeg" ContentType="image/jpeg"/>
  <Override PartName="/ppt/media/image29.jpeg" ContentType="image/jpeg"/>
  <Override PartName="/ppt/media/image28.jpeg" ContentType="image/jpeg"/>
  <Override PartName="/ppt/media/image7.jpeg" ContentType="image/jpeg"/>
  <Override PartName="/ppt/media/image12.jpeg" ContentType="image/jpeg"/>
  <Override PartName="/ppt/media/image8.png" ContentType="image/png"/>
  <Override PartName="/ppt/media/image14.jpeg" ContentType="image/jpeg"/>
  <Override PartName="/ppt/media/image11.jpeg" ContentType="image/jpeg"/>
  <Override PartName="/ppt/media/image9.jpeg" ContentType="image/jpeg"/>
  <Override PartName="/ppt/media/image13.jpeg" ContentType="image/jpeg"/>
  <Override PartName="/ppt/media/image30.jpeg" ContentType="image/jpeg"/>
  <Override PartName="/ppt/media/image3.jpeg" ContentType="image/jpeg"/>
  <Override PartName="/ppt/media/image24.jpeg" ContentType="image/jpeg"/>
  <Override PartName="/ppt/media/image5.jpeg" ContentType="image/jpeg"/>
  <Override PartName="/ppt/media/image26.jpeg" ContentType="image/jpeg"/>
  <Override PartName="/ppt/media/image4.jpeg" ContentType="image/jpeg"/>
  <Override PartName="/ppt/media/image25.jpeg" ContentType="image/jpeg"/>
  <Override PartName="/ppt/media/image2.jpeg" ContentType="image/jpeg"/>
  <Override PartName="/ppt/media/image23.jpeg" ContentType="image/jpeg"/>
  <Override PartName="/ppt/media/image1.jpeg" ContentType="image/jpeg"/>
  <Override PartName="/ppt/media/image22.jpeg" ContentType="image/jpeg"/>
  <Override PartName="/ppt/media/image15.jpeg" ContentType="image/jpeg"/>
  <Override PartName="/ppt/media/image16.jpeg" ContentType="image/jpeg"/>
  <Override PartName="/ppt/media/image17.jpeg" ContentType="image/jpeg"/>
  <Override PartName="/ppt/media/image18.jpeg" ContentType="image/jpeg"/>
  <Override PartName="/ppt/media/image19.jpeg" ContentType="image/jpeg"/>
  <Override PartName="/ppt/media/image20.jpeg" ContentType="image/jpeg"/>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2.xml.rels" ContentType="application/vnd.openxmlformats-package.relationships+xml"/>
  <Override PartName="/ppt/slides/_rels/slide20.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2192000" cy="6858000"/>
  <p:notesSz cx="6858000" cy="987425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nl-BE" sz="1800" spc="-1" strike="noStrike">
                <a:solidFill>
                  <a:srgbClr val="000000"/>
                </a:solidFill>
                <a:latin typeface="Calibri"/>
              </a:rPr>
              <a:t>Click to move the slide</a:t>
            </a:r>
            <a:endParaRPr b="0" lang="nl-BE" sz="1800" spc="-1" strike="noStrike">
              <a:solidFill>
                <a:srgbClr val="000000"/>
              </a:solidFill>
              <a:latin typeface="Calibri"/>
            </a:endParaRPr>
          </a:p>
        </p:txBody>
      </p:sp>
      <p:sp>
        <p:nvSpPr>
          <p:cNvPr id="125"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en-US" sz="2000" spc="-1" strike="noStrike">
                <a:latin typeface="Arial"/>
              </a:rPr>
              <a:t>Click to edit the notes format</a:t>
            </a:r>
            <a:endParaRPr b="0" lang="en-US" sz="2000" spc="-1" strike="noStrike">
              <a:latin typeface="Arial"/>
            </a:endParaRPr>
          </a:p>
        </p:txBody>
      </p:sp>
      <p:sp>
        <p:nvSpPr>
          <p:cNvPr id="126"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en-US" sz="1400" spc="-1" strike="noStrike">
                <a:latin typeface="Times New Roman"/>
              </a:rPr>
              <a:t>&lt;header&gt;</a:t>
            </a:r>
            <a:endParaRPr b="0" lang="en-US" sz="1400" spc="-1" strike="noStrike">
              <a:latin typeface="Times New Roman"/>
            </a:endParaRPr>
          </a:p>
        </p:txBody>
      </p:sp>
      <p:sp>
        <p:nvSpPr>
          <p:cNvPr id="127"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en-US" sz="1400" spc="-1" strike="noStrike">
                <a:latin typeface="Times New Roman"/>
              </a:defRPr>
            </a:lvl1pPr>
          </a:lstStyle>
          <a:p>
            <a:pPr algn="r">
              <a:buNone/>
            </a:pPr>
            <a:r>
              <a:rPr b="0" lang="en-US" sz="1400" spc="-1" strike="noStrike">
                <a:latin typeface="Times New Roman"/>
              </a:rPr>
              <a:t>&lt;date/time&gt;</a:t>
            </a:r>
            <a:endParaRPr b="0" lang="en-US" sz="1400" spc="-1" strike="noStrike">
              <a:latin typeface="Times New Roman"/>
            </a:endParaRPr>
          </a:p>
        </p:txBody>
      </p:sp>
      <p:sp>
        <p:nvSpPr>
          <p:cNvPr id="128"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en-US" sz="1400" spc="-1" strike="noStrike">
                <a:latin typeface="Times New Roman"/>
              </a:defRPr>
            </a:lvl1pPr>
          </a:lstStyle>
          <a:p>
            <a:r>
              <a:rPr b="0" lang="en-US" sz="1400" spc="-1" strike="noStrike">
                <a:latin typeface="Times New Roman"/>
              </a:rPr>
              <a:t>&lt;footer&gt;</a:t>
            </a:r>
            <a:endParaRPr b="0" lang="en-US" sz="1400" spc="-1" strike="noStrike">
              <a:latin typeface="Times New Roman"/>
            </a:endParaRPr>
          </a:p>
        </p:txBody>
      </p:sp>
      <p:sp>
        <p:nvSpPr>
          <p:cNvPr id="129"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en-US" sz="1400" spc="-1" strike="noStrike">
                <a:latin typeface="Times New Roman"/>
              </a:defRPr>
            </a:lvl1pPr>
          </a:lstStyle>
          <a:p>
            <a:pPr algn="r">
              <a:buNone/>
            </a:pPr>
            <a:fld id="{61C74CBF-2393-4743-8DEC-8F6E9FF1142B}"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466560" y="1233360"/>
            <a:ext cx="5924160" cy="3333240"/>
          </a:xfrm>
          <a:prstGeom prst="rect">
            <a:avLst/>
          </a:prstGeom>
          <a:ln w="0">
            <a:noFill/>
          </a:ln>
        </p:spPr>
      </p:sp>
      <p:sp>
        <p:nvSpPr>
          <p:cNvPr id="202" name="PlaceHolder 2"/>
          <p:cNvSpPr>
            <a:spLocks noGrp="1"/>
          </p:cNvSpPr>
          <p:nvPr>
            <p:ph type="body"/>
          </p:nvPr>
        </p:nvSpPr>
        <p:spPr>
          <a:xfrm>
            <a:off x="685800" y="4752000"/>
            <a:ext cx="5486040" cy="3887640"/>
          </a:xfrm>
          <a:prstGeom prst="rect">
            <a:avLst/>
          </a:prstGeom>
          <a:noFill/>
          <a:ln w="0">
            <a:noFill/>
          </a:ln>
        </p:spPr>
        <p:txBody>
          <a:bodyPr anchor="t">
            <a:noAutofit/>
          </a:bodyPr>
          <a:p>
            <a:endParaRPr b="0" lang="en-US" sz="2000" spc="-1" strike="noStrike">
              <a:latin typeface="Arial"/>
            </a:endParaRPr>
          </a:p>
        </p:txBody>
      </p:sp>
      <p:sp>
        <p:nvSpPr>
          <p:cNvPr id="203" name="PlaceHolder 3"/>
          <p:cNvSpPr>
            <a:spLocks noGrp="1"/>
          </p:cNvSpPr>
          <p:nvPr>
            <p:ph type="sldNum" idx="18"/>
          </p:nvPr>
        </p:nvSpPr>
        <p:spPr>
          <a:xfrm>
            <a:off x="3884760" y="9378720"/>
            <a:ext cx="2971440" cy="495000"/>
          </a:xfrm>
          <a:prstGeom prst="rect">
            <a:avLst/>
          </a:prstGeom>
          <a:noFill/>
          <a:ln w="0">
            <a:noFill/>
          </a:ln>
        </p:spPr>
        <p:txBody>
          <a:bodyPr anchor="b">
            <a:noAutofit/>
          </a:bodyPr>
          <a:lstStyle>
            <a:lvl1pPr algn="r">
              <a:lnSpc>
                <a:spcPct val="100000"/>
              </a:lnSpc>
              <a:buNone/>
              <a:defRPr b="0" lang="nl-BE" sz="1200" spc="-1" strike="noStrike">
                <a:solidFill>
                  <a:srgbClr val="000000"/>
                </a:solidFill>
                <a:latin typeface="+mn-lt"/>
                <a:ea typeface="+mn-ea"/>
              </a:defRPr>
            </a:lvl1pPr>
          </a:lstStyle>
          <a:p>
            <a:pPr algn="r">
              <a:lnSpc>
                <a:spcPct val="100000"/>
              </a:lnSpc>
              <a:buNone/>
            </a:pPr>
            <a:fld id="{67ABB538-2F59-4E5B-87E8-888D5615E276}" type="slidenum">
              <a:rPr b="0" lang="nl-BE"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ABF64BDE-59FD-492D-8FB6-5C29F6BB9FE0}"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8D265FF-1AB0-4075-AD72-9A6FA1D794F4}"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61015B46-4285-43E0-AC14-DD562DB8F606}"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B71A712D-0A04-41B3-81CE-B2CEB7A7B331}"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A45E8C14-5E45-4119-98C1-711AF92FA9A8}"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055EE21-2968-4E83-A65B-DF197FF54522}"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E84E89A-B6C8-40A9-B76A-050EBBF2D688}"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CDB9876-E8AA-48E7-90C3-A1DA57AA2BAD}"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5C78796-4384-4F06-A183-7303610F363F}"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3B80C377-AE80-4991-AA70-6529CCA3981C}"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9AF1D7CA-C96E-433C-9C36-07D483E8E4E1}"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73F8E82B-907E-45EE-8C88-A78E415800E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D37C152-189D-4785-AA3C-58B7C10BB1EC}"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BACD24E3-D2D6-4698-8389-886EF0BC7C38}"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9E042B24-1AF7-4D76-87B5-6E4EF4D0C200}"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4A31CAFB-CF64-4F11-B0B8-61A3C7F17C12}"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2C7B8CEC-C937-49B0-B54B-3D19F761BB52}"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BB164543-C4FF-40C3-9EB9-1F1F66BE82D1}" type="slidenum">
              <a:t>&lt;#&gt;</a:t>
            </a:fld>
          </a:p>
        </p:txBody>
      </p:sp>
      <p:sp>
        <p:nvSpPr>
          <p:cNvPr id="4" name="PlaceHolder 3"/>
          <p:cNvSpPr>
            <a:spLocks noGrp="1"/>
          </p:cNvSpPr>
          <p:nvPr>
            <p:ph type="dt" idx="7"/>
          </p:nvPr>
        </p:nvSpPr>
        <p:spPr/>
        <p:txBody>
          <a:bodyPr/>
          <a:p>
            <a:r>
              <a:rPr lang="en-US"/>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89" name="PlaceHolder 2"/>
          <p:cNvSpPr>
            <a:spLocks noGrp="1"/>
          </p:cNvSpPr>
          <p:nvPr>
            <p:ph type="subTitle"/>
          </p:nvPr>
        </p:nvSpPr>
        <p:spPr>
          <a:xfrm>
            <a:off x="838080" y="1825560"/>
            <a:ext cx="10515240" cy="435096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2B0526B6-BC49-40B1-8F30-B00C552A9BF2}"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91"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D0B69552-FA66-4CD2-BB35-460844A2891F}" type="slidenum">
              <a:t>&lt;#&gt;</a:t>
            </a:fld>
          </a:p>
        </p:txBody>
      </p:sp>
      <p:sp>
        <p:nvSpPr>
          <p:cNvPr id="6" name="PlaceHolder 5"/>
          <p:cNvSpPr>
            <a:spLocks noGrp="1"/>
          </p:cNvSpPr>
          <p:nvPr>
            <p:ph type="dt" idx="7"/>
          </p:nvPr>
        </p:nvSpPr>
        <p:spPr/>
        <p:txBody>
          <a:bodyPr/>
          <a:p>
            <a:r>
              <a:rPr lang="en-US"/>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93"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94"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D8F550FF-2DD0-4975-BA6C-ABD5B89353BE}"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3557F247-D6AE-416C-9DD9-3E48DBA05146}"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E3AB7F6-96F8-4C55-85FC-90CBDBEB58C3}"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A092917B-D469-4649-94AC-728D4C9F4709}" type="slidenum">
              <a:t>&lt;#&gt;</a:t>
            </a:fld>
          </a:p>
        </p:txBody>
      </p:sp>
      <p:sp>
        <p:nvSpPr>
          <p:cNvPr id="5" name="PlaceHolder 4"/>
          <p:cNvSpPr>
            <a:spLocks noGrp="1"/>
          </p:cNvSpPr>
          <p:nvPr>
            <p:ph type="dt" idx="7"/>
          </p:nvPr>
        </p:nvSpPr>
        <p:spPr/>
        <p:txBody>
          <a:bodyPr/>
          <a:p>
            <a:r>
              <a:rPr lang="en-US"/>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98"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99"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00"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55EFC3C0-F269-411C-895D-B080D547DFF5}"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02"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03"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04"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C9788394-390B-445B-B456-101FFD6BB4C9}"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06"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07"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08"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7872D94E-7C57-4FBA-98D2-CA9ADD8A14DA}" type="slidenum">
              <a:t>&lt;#&gt;</a:t>
            </a:fld>
          </a:p>
        </p:txBody>
      </p:sp>
      <p:sp>
        <p:nvSpPr>
          <p:cNvPr id="8" name="PlaceHolder 7"/>
          <p:cNvSpPr>
            <a:spLocks noGrp="1"/>
          </p:cNvSpPr>
          <p:nvPr>
            <p:ph type="dt" idx="7"/>
          </p:nvPr>
        </p:nvSpPr>
        <p:spPr/>
        <p:txBody>
          <a:bodyPr/>
          <a:p>
            <a:r>
              <a:rPr lang="en-US"/>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10" name="PlaceHolder 2"/>
          <p:cNvSpPr>
            <a:spLocks noGrp="1"/>
          </p:cNvSpPr>
          <p:nvPr>
            <p:ph/>
          </p:nvPr>
        </p:nvSpPr>
        <p:spPr>
          <a:xfrm>
            <a:off x="838080" y="182556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11" name="PlaceHolder 3"/>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64A459E8-FA06-4F30-BA1A-9BCB4E0B5119}" type="slidenum">
              <a:t>&lt;#&gt;</a:t>
            </a:fld>
          </a:p>
        </p:txBody>
      </p:sp>
      <p:sp>
        <p:nvSpPr>
          <p:cNvPr id="7" name="PlaceHolder 6"/>
          <p:cNvSpPr>
            <a:spLocks noGrp="1"/>
          </p:cNvSpPr>
          <p:nvPr>
            <p:ph type="dt" idx="7"/>
          </p:nvPr>
        </p:nvSpPr>
        <p:spPr/>
        <p:txBody>
          <a:bodyPr/>
          <a:p>
            <a:r>
              <a:rPr lang="en-US"/>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1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1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15"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16" name="PlaceHolder 5"/>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51AA56B2-A321-44F9-9D8F-609E6757F2F5}" type="slidenum">
              <a:t>&lt;#&gt;</a:t>
            </a:fld>
          </a:p>
        </p:txBody>
      </p:sp>
      <p:sp>
        <p:nvSpPr>
          <p:cNvPr id="9" name="PlaceHolder 8"/>
          <p:cNvSpPr>
            <a:spLocks noGrp="1"/>
          </p:cNvSpPr>
          <p:nvPr>
            <p:ph type="dt" idx="7"/>
          </p:nvPr>
        </p:nvSpPr>
        <p:spPr/>
        <p:txBody>
          <a:bodyPr/>
          <a:p>
            <a:r>
              <a:rPr lang="en-US"/>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18" name="PlaceHolder 2"/>
          <p:cNvSpPr>
            <a:spLocks noGrp="1"/>
          </p:cNvSpPr>
          <p:nvPr>
            <p:ph/>
          </p:nvPr>
        </p:nvSpPr>
        <p:spPr>
          <a:xfrm>
            <a:off x="83808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19" name="PlaceHolder 3"/>
          <p:cNvSpPr>
            <a:spLocks noGrp="1"/>
          </p:cNvSpPr>
          <p:nvPr>
            <p:ph/>
          </p:nvPr>
        </p:nvSpPr>
        <p:spPr>
          <a:xfrm>
            <a:off x="439344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20" name="PlaceHolder 4"/>
          <p:cNvSpPr>
            <a:spLocks noGrp="1"/>
          </p:cNvSpPr>
          <p:nvPr>
            <p:ph/>
          </p:nvPr>
        </p:nvSpPr>
        <p:spPr>
          <a:xfrm>
            <a:off x="7949160" y="182556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21" name="PlaceHolder 5"/>
          <p:cNvSpPr>
            <a:spLocks noGrp="1"/>
          </p:cNvSpPr>
          <p:nvPr>
            <p:ph/>
          </p:nvPr>
        </p:nvSpPr>
        <p:spPr>
          <a:xfrm>
            <a:off x="83808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22" name="PlaceHolder 6"/>
          <p:cNvSpPr>
            <a:spLocks noGrp="1"/>
          </p:cNvSpPr>
          <p:nvPr>
            <p:ph/>
          </p:nvPr>
        </p:nvSpPr>
        <p:spPr>
          <a:xfrm>
            <a:off x="439344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23" name="PlaceHolder 7"/>
          <p:cNvSpPr>
            <a:spLocks noGrp="1"/>
          </p:cNvSpPr>
          <p:nvPr>
            <p:ph/>
          </p:nvPr>
        </p:nvSpPr>
        <p:spPr>
          <a:xfrm>
            <a:off x="7949160" y="4098240"/>
            <a:ext cx="338580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8DEB5DC6-A245-4F83-9979-2BC5EF9E5B70}" type="slidenum">
              <a:t>&lt;#&gt;</a:t>
            </a:fld>
          </a:p>
        </p:txBody>
      </p:sp>
      <p:sp>
        <p:nvSpPr>
          <p:cNvPr id="11" name="PlaceHolder 10"/>
          <p:cNvSpPr>
            <a:spLocks noGrp="1"/>
          </p:cNvSpPr>
          <p:nvPr>
            <p:ph type="dt" idx="7"/>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EB4D79D6-2DA3-4051-87E5-A489C04A0BD6}"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E8FA933-149D-4D3F-ABEB-52D644E9F77F}"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rIns="0" tIns="0" bIns="0" anchor="ctr">
            <a:noAutofit/>
          </a:bodyPr>
          <a:p>
            <a:pPr algn="ctr">
              <a:buNone/>
            </a:pPr>
            <a:endParaRPr b="0" lang="en-US" sz="3200" spc="-1" strike="noStrike">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F275288-80D8-4521-B133-05B575E854AA}"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B56794CE-14D8-4844-BBB6-BEA99A90FD18}"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0E29886B-150A-41DB-A18D-DE946B36D2ED}"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rIns="0" tIns="0" bIns="0" anchor="ctr">
            <a:noAutofit/>
          </a:bodyPr>
          <a:p>
            <a:endParaRPr b="0" lang="nl-BE" sz="1800" spc="-1" strike="noStrike">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rIns="0" tIns="0" bIns="0" anchor="t">
            <a:normAutofit/>
          </a:bodyPr>
          <a:p>
            <a:pPr>
              <a:lnSpc>
                <a:spcPct val="90000"/>
              </a:lnSpc>
              <a:spcBef>
                <a:spcPts val="1417"/>
              </a:spcBef>
              <a:buNone/>
            </a:pPr>
            <a:endParaRPr b="0" lang="nl-BE" sz="2800" spc="-1" strike="noStrike">
              <a:solidFill>
                <a:srgbClr val="000000"/>
              </a:solidFill>
              <a:latin typeface="Calibri"/>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50687338-0637-47A8-9280-E3FAC2568673}"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7fafd"/>
            </a:gs>
            <a:gs pos="100000">
              <a:srgbClr val="b5d2ec"/>
            </a:gs>
          </a:gsLst>
          <a:lin ang="5400000"/>
        </a:gra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a:noFill/>
          <a:ln w="0">
            <a:noFill/>
          </a:ln>
        </p:spPr>
        <p:txBody>
          <a:bodyPr anchor="b">
            <a:noAutofit/>
          </a:bodyPr>
          <a:p>
            <a:pPr algn="ctr">
              <a:lnSpc>
                <a:spcPct val="90000"/>
              </a:lnSpc>
              <a:buNone/>
            </a:pPr>
            <a:r>
              <a:rPr b="0" lang="nl-NL" sz="6000" spc="-1" strike="noStrike">
                <a:solidFill>
                  <a:srgbClr val="000000"/>
                </a:solidFill>
                <a:latin typeface="Calibri Light"/>
              </a:rPr>
              <a:t>Klik om de </a:t>
            </a:r>
            <a:r>
              <a:rPr b="0" lang="nl-NL" sz="6000" spc="-1" strike="noStrike">
                <a:solidFill>
                  <a:srgbClr val="000000"/>
                </a:solidFill>
                <a:latin typeface="Calibri Light"/>
              </a:rPr>
              <a:t>stijl te </a:t>
            </a:r>
            <a:r>
              <a:rPr b="0" lang="nl-NL" sz="6000" spc="-1" strike="noStrike">
                <a:solidFill>
                  <a:srgbClr val="000000"/>
                </a:solidFill>
                <a:latin typeface="Calibri Light"/>
              </a:rPr>
              <a:t>bewerken</a:t>
            </a:r>
            <a:endParaRPr b="0" lang="nl-BE" sz="6000" spc="-1" strike="noStrike">
              <a:solidFill>
                <a:srgbClr val="000000"/>
              </a:solidFill>
              <a:latin typeface="Calibri"/>
            </a:endParaRPr>
          </a:p>
        </p:txBody>
      </p:sp>
      <p:sp>
        <p:nvSpPr>
          <p:cNvPr id="1"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b="0" lang="nl-BE" sz="1200" spc="-1" strike="noStrike">
                <a:solidFill>
                  <a:srgbClr val="8b8b8b"/>
                </a:solidFill>
                <a:latin typeface="Calibri"/>
              </a:defRPr>
            </a:lvl1pPr>
          </a:lstStyle>
          <a:p>
            <a:pPr>
              <a:lnSpc>
                <a:spcPct val="100000"/>
              </a:lnSpc>
              <a:buNone/>
            </a:pPr>
            <a:r>
              <a:rPr b="0" lang="nl-BE" sz="1200" spc="-1" strike="noStrike">
                <a:solidFill>
                  <a:srgbClr val="8b8b8b"/>
                </a:solidFill>
                <a:latin typeface="Calibri"/>
              </a:rPr>
              <a:t>&lt;date/time&gt;</a:t>
            </a:r>
            <a:endParaRPr b="0" lang="en-US" sz="1200" spc="-1" strike="noStrike">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lnSpc>
                <a:spcPct val="100000"/>
              </a:lnSpc>
              <a:buNone/>
              <a:defRPr b="0" lang="nl-BE" sz="1200" spc="-1" strike="noStrike">
                <a:solidFill>
                  <a:srgbClr val="8b8b8b"/>
                </a:solidFill>
                <a:latin typeface="Calibri"/>
              </a:defRPr>
            </a:lvl1pPr>
          </a:lstStyle>
          <a:p>
            <a:pPr algn="ctr">
              <a:lnSpc>
                <a:spcPct val="100000"/>
              </a:lnSpc>
              <a:buNone/>
            </a:pPr>
            <a:r>
              <a:rPr b="0" lang="nl-BE" sz="1200" spc="-1" strike="noStrike">
                <a:solidFill>
                  <a:srgbClr val="8b8b8b"/>
                </a:solidFill>
                <a:latin typeface="Calibri"/>
              </a:rPr>
              <a:t>&lt;footer&gt;</a:t>
            </a:r>
            <a:endParaRPr b="0" lang="en-US" sz="1200" spc="-1" strike="noStrike">
              <a:latin typeface="Times New Roman"/>
            </a:endParaRP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b="0" lang="nl-BE" sz="1200" spc="-1" strike="noStrike">
                <a:solidFill>
                  <a:srgbClr val="8b8b8b"/>
                </a:solidFill>
                <a:latin typeface="Calibri"/>
              </a:defRPr>
            </a:lvl1pPr>
          </a:lstStyle>
          <a:p>
            <a:pPr algn="r">
              <a:lnSpc>
                <a:spcPct val="100000"/>
              </a:lnSpc>
              <a:buNone/>
            </a:pPr>
            <a:fld id="{5DF8D057-D222-4769-9B82-8AE80A95025E}" type="slidenum">
              <a:rPr b="0" lang="nl-BE" sz="1200" spc="-1" strike="noStrike">
                <a:solidFill>
                  <a:srgbClr val="8b8b8b"/>
                </a:solidFill>
                <a:latin typeface="Calibri"/>
              </a:rPr>
              <a:t>&lt;number&gt;</a:t>
            </a:fld>
            <a:endParaRPr b="0" lang="en-US"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nl-BE" sz="2800" spc="-1" strike="noStrike">
                <a:solidFill>
                  <a:srgbClr val="000000"/>
                </a:solidFill>
                <a:latin typeface="Calibri"/>
              </a:rPr>
              <a:t>Click to edit the outline text format</a:t>
            </a:r>
            <a:endParaRPr b="0" lang="nl-BE" sz="2800" spc="-1" strike="noStrike">
              <a:solidFill>
                <a:srgbClr val="000000"/>
              </a:solidFill>
              <a:latin typeface="Calibri"/>
            </a:endParaRPr>
          </a:p>
          <a:p>
            <a:pPr lvl="1" marL="864000" indent="-324000">
              <a:lnSpc>
                <a:spcPct val="90000"/>
              </a:lnSpc>
              <a:spcBef>
                <a:spcPts val="1134"/>
              </a:spcBef>
              <a:buClr>
                <a:srgbClr val="000000"/>
              </a:buClr>
              <a:buSzPct val="75000"/>
              <a:buFont typeface="Symbol" charset="2"/>
              <a:buChar char=""/>
            </a:pPr>
            <a:r>
              <a:rPr b="0" lang="nl-BE" sz="2000" spc="-1" strike="noStrike">
                <a:solidFill>
                  <a:srgbClr val="000000"/>
                </a:solidFill>
                <a:latin typeface="Calibri"/>
              </a:rPr>
              <a:t>Second Outline Level</a:t>
            </a:r>
            <a:endParaRPr b="0" lang="nl-BE" sz="2000" spc="-1" strike="noStrike">
              <a:solidFill>
                <a:srgbClr val="000000"/>
              </a:solidFill>
              <a:latin typeface="Calibri"/>
            </a:endParaRPr>
          </a:p>
          <a:p>
            <a:pPr lvl="2" marL="1296000" indent="-288000">
              <a:lnSpc>
                <a:spcPct val="90000"/>
              </a:lnSpc>
              <a:spcBef>
                <a:spcPts val="850"/>
              </a:spcBef>
              <a:buClr>
                <a:srgbClr val="000000"/>
              </a:buClr>
              <a:buSzPct val="45000"/>
              <a:buFont typeface="Wingdings" charset="2"/>
              <a:buChar char=""/>
            </a:pPr>
            <a:r>
              <a:rPr b="0" lang="nl-BE" sz="1800" spc="-1" strike="noStrike">
                <a:solidFill>
                  <a:srgbClr val="000000"/>
                </a:solidFill>
                <a:latin typeface="Calibri"/>
              </a:rPr>
              <a:t>Third Outline Level</a:t>
            </a:r>
            <a:endParaRPr b="0" lang="nl-BE" sz="1800" spc="-1" strike="noStrike">
              <a:solidFill>
                <a:srgbClr val="000000"/>
              </a:solidFill>
              <a:latin typeface="Calibri"/>
            </a:endParaRPr>
          </a:p>
          <a:p>
            <a:pPr lvl="3" marL="1728000" indent="-216000">
              <a:lnSpc>
                <a:spcPct val="90000"/>
              </a:lnSpc>
              <a:spcBef>
                <a:spcPts val="567"/>
              </a:spcBef>
              <a:buClr>
                <a:srgbClr val="000000"/>
              </a:buClr>
              <a:buSzPct val="75000"/>
              <a:buFont typeface="Symbol" charset="2"/>
              <a:buChar char=""/>
            </a:pPr>
            <a:r>
              <a:rPr b="0" lang="nl-BE" sz="1800" spc="-1" strike="noStrike">
                <a:solidFill>
                  <a:srgbClr val="000000"/>
                </a:solidFill>
                <a:latin typeface="Calibri"/>
              </a:rPr>
              <a:t>Fourth Outline Level</a:t>
            </a:r>
            <a:endParaRPr b="0" lang="nl-BE" sz="1800" spc="-1" strike="noStrike">
              <a:solidFill>
                <a:srgbClr val="000000"/>
              </a:solidFill>
              <a:latin typeface="Calibri"/>
            </a:endParaRPr>
          </a:p>
          <a:p>
            <a:pPr lvl="4" marL="2160000" indent="-216000">
              <a:lnSpc>
                <a:spcPct val="90000"/>
              </a:lnSpc>
              <a:spcBef>
                <a:spcPts val="283"/>
              </a:spcBef>
              <a:buClr>
                <a:srgbClr val="000000"/>
              </a:buClr>
              <a:buSzPct val="45000"/>
              <a:buFont typeface="Wingdings" charset="2"/>
              <a:buChar char=""/>
            </a:pPr>
            <a:r>
              <a:rPr b="0" lang="nl-BE" sz="2000" spc="-1" strike="noStrike">
                <a:solidFill>
                  <a:srgbClr val="000000"/>
                </a:solidFill>
                <a:latin typeface="Calibri"/>
              </a:rPr>
              <a:t>Fifth Outline Level</a:t>
            </a:r>
            <a:endParaRPr b="0" lang="nl-BE" sz="2000" spc="-1" strike="noStrike">
              <a:solidFill>
                <a:srgbClr val="000000"/>
              </a:solidFill>
              <a:latin typeface="Calibri"/>
            </a:endParaRPr>
          </a:p>
          <a:p>
            <a:pPr lvl="5" marL="2592000" indent="-216000">
              <a:lnSpc>
                <a:spcPct val="90000"/>
              </a:lnSpc>
              <a:spcBef>
                <a:spcPts val="283"/>
              </a:spcBef>
              <a:buClr>
                <a:srgbClr val="000000"/>
              </a:buClr>
              <a:buSzPct val="45000"/>
              <a:buFont typeface="Wingdings" charset="2"/>
              <a:buChar char=""/>
            </a:pPr>
            <a:r>
              <a:rPr b="0" lang="nl-BE" sz="2000" spc="-1" strike="noStrike">
                <a:solidFill>
                  <a:srgbClr val="000000"/>
                </a:solidFill>
                <a:latin typeface="Calibri"/>
              </a:rPr>
              <a:t>Sixth Outline Level</a:t>
            </a:r>
            <a:endParaRPr b="0" lang="nl-BE" sz="2000" spc="-1" strike="noStrike">
              <a:solidFill>
                <a:srgbClr val="000000"/>
              </a:solidFill>
              <a:latin typeface="Calibri"/>
            </a:endParaRPr>
          </a:p>
          <a:p>
            <a:pPr lvl="6" marL="3024000" indent="-216000">
              <a:lnSpc>
                <a:spcPct val="90000"/>
              </a:lnSpc>
              <a:spcBef>
                <a:spcPts val="283"/>
              </a:spcBef>
              <a:buClr>
                <a:srgbClr val="000000"/>
              </a:buClr>
              <a:buSzPct val="45000"/>
              <a:buFont typeface="Wingdings" charset="2"/>
              <a:buChar char=""/>
            </a:pPr>
            <a:r>
              <a:rPr b="0" lang="nl-BE" sz="2000" spc="-1" strike="noStrike">
                <a:solidFill>
                  <a:srgbClr val="000000"/>
                </a:solidFill>
                <a:latin typeface="Calibri"/>
              </a:rPr>
              <a:t>Seventh Outline Level</a:t>
            </a:r>
            <a:endParaRPr b="0" lang="nl-B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7fafd"/>
            </a:gs>
            <a:gs pos="100000">
              <a:srgbClr val="b5d2ec"/>
            </a:gs>
          </a:gsLst>
          <a:lin ang="5400000"/>
        </a:gra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NL" sz="4400" spc="-1" strike="noStrike">
                <a:solidFill>
                  <a:srgbClr val="000000"/>
                </a:solidFill>
                <a:latin typeface="Calibri Light"/>
              </a:rPr>
              <a:t>Klik om de stijl te bewerken</a:t>
            </a:r>
            <a:endParaRPr b="0" lang="nl-BE" sz="4400" spc="-1" strike="noStrike">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Klik om de modelstijlen te bewerken</a:t>
            </a:r>
            <a:endParaRPr b="0" lang="nl-B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nl-NL" sz="2400" spc="-1" strike="noStrike">
                <a:solidFill>
                  <a:srgbClr val="000000"/>
                </a:solidFill>
                <a:latin typeface="Calibri"/>
              </a:rPr>
              <a:t>Tweede niveau</a:t>
            </a:r>
            <a:endParaRPr b="0" lang="nl-BE"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nl-NL" sz="2000" spc="-1" strike="noStrike">
                <a:solidFill>
                  <a:srgbClr val="000000"/>
                </a:solidFill>
                <a:latin typeface="Calibri"/>
              </a:rPr>
              <a:t>Derde niveau</a:t>
            </a:r>
            <a:endParaRPr b="0" lang="nl-BE"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nl-NL" sz="1800" spc="-1" strike="noStrike">
                <a:solidFill>
                  <a:srgbClr val="000000"/>
                </a:solidFill>
                <a:latin typeface="Calibri"/>
              </a:rPr>
              <a:t>Vierde niveau</a:t>
            </a:r>
            <a:endParaRPr b="0" lang="nl-BE"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nl-NL" sz="1800" spc="-1" strike="noStrike">
                <a:solidFill>
                  <a:srgbClr val="000000"/>
                </a:solidFill>
                <a:latin typeface="Calibri"/>
              </a:rPr>
              <a:t>Vijfde niveau</a:t>
            </a:r>
            <a:endParaRPr b="0" lang="nl-BE" sz="1800" spc="-1" strike="noStrike">
              <a:solidFill>
                <a:srgbClr val="000000"/>
              </a:solidFill>
              <a:latin typeface="Calibri"/>
            </a:endParaRP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a:lnSpc>
                <a:spcPct val="100000"/>
              </a:lnSpc>
              <a:buNone/>
              <a:defRPr b="0" lang="nl-BE" sz="1200" spc="-1" strike="noStrike">
                <a:solidFill>
                  <a:srgbClr val="8b8b8b"/>
                </a:solidFill>
                <a:latin typeface="Calibri"/>
              </a:defRPr>
            </a:lvl1pPr>
          </a:lstStyle>
          <a:p>
            <a:pPr>
              <a:lnSpc>
                <a:spcPct val="100000"/>
              </a:lnSpc>
              <a:buNone/>
            </a:pPr>
            <a:r>
              <a:rPr b="0" lang="nl-BE" sz="1200" spc="-1" strike="noStrike">
                <a:solidFill>
                  <a:srgbClr val="8b8b8b"/>
                </a:solidFill>
                <a:latin typeface="Calibri"/>
              </a:rPr>
              <a:t>&lt;date/time&gt;</a:t>
            </a:r>
            <a:endParaRPr b="0" lang="en-US" sz="1200" spc="-1" strike="noStrike">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algn="ctr">
              <a:lnSpc>
                <a:spcPct val="100000"/>
              </a:lnSpc>
              <a:buNone/>
              <a:defRPr b="0" lang="nl-BE" sz="1200" spc="-1" strike="noStrike">
                <a:solidFill>
                  <a:srgbClr val="8b8b8b"/>
                </a:solidFill>
                <a:latin typeface="Calibri"/>
              </a:defRPr>
            </a:lvl1pPr>
          </a:lstStyle>
          <a:p>
            <a:pPr algn="ctr">
              <a:lnSpc>
                <a:spcPct val="100000"/>
              </a:lnSpc>
              <a:buNone/>
            </a:pPr>
            <a:r>
              <a:rPr b="0" lang="nl-BE" sz="1200" spc="-1" strike="noStrike">
                <a:solidFill>
                  <a:srgbClr val="8b8b8b"/>
                </a:solidFill>
                <a:latin typeface="Calibri"/>
              </a:rPr>
              <a:t>&lt;footer&gt;</a:t>
            </a:r>
            <a:endParaRPr b="0" lang="en-US" sz="1200" spc="-1" strike="noStrike">
              <a:latin typeface="Times New Roman"/>
            </a:endParaRP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algn="r">
              <a:lnSpc>
                <a:spcPct val="100000"/>
              </a:lnSpc>
              <a:buNone/>
              <a:defRPr b="0" lang="nl-BE" sz="1200" spc="-1" strike="noStrike">
                <a:solidFill>
                  <a:srgbClr val="8b8b8b"/>
                </a:solidFill>
                <a:latin typeface="Calibri"/>
              </a:defRPr>
            </a:lvl1pPr>
          </a:lstStyle>
          <a:p>
            <a:pPr algn="r">
              <a:lnSpc>
                <a:spcPct val="100000"/>
              </a:lnSpc>
              <a:buNone/>
            </a:pPr>
            <a:fld id="{BF30E5A7-8923-4413-857B-D64066B18858}" type="slidenum">
              <a:rPr b="0" lang="nl-BE"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7fafd"/>
            </a:gs>
            <a:gs pos="100000">
              <a:srgbClr val="b5d2ec"/>
            </a:gs>
          </a:gsLst>
          <a:lin ang="5400000"/>
        </a:gra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NL" sz="4400" spc="-1" strike="noStrike">
                <a:solidFill>
                  <a:srgbClr val="000000"/>
                </a:solidFill>
                <a:latin typeface="Calibri Light"/>
              </a:rPr>
              <a:t>Klik om de stijl te bewerken</a:t>
            </a:r>
            <a:endParaRPr b="0" lang="nl-BE" sz="4400" spc="-1" strike="noStrike">
              <a:solidFill>
                <a:srgbClr val="000000"/>
              </a:solidFill>
              <a:latin typeface="Calibri"/>
            </a:endParaRPr>
          </a:p>
        </p:txBody>
      </p:sp>
      <p:sp>
        <p:nvSpPr>
          <p:cNvPr id="83" name="PlaceHolder 2"/>
          <p:cNvSpPr>
            <a:spLocks noGrp="1"/>
          </p:cNvSpPr>
          <p:nvPr>
            <p:ph type="body"/>
          </p:nvPr>
        </p:nvSpPr>
        <p:spPr>
          <a:xfrm>
            <a:off x="838080" y="1825560"/>
            <a:ext cx="518112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Klik om de modelstijlen te bewerken</a:t>
            </a:r>
            <a:endParaRPr b="0" lang="nl-B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nl-NL" sz="2400" spc="-1" strike="noStrike">
                <a:solidFill>
                  <a:srgbClr val="000000"/>
                </a:solidFill>
                <a:latin typeface="Calibri"/>
              </a:rPr>
              <a:t>Tweede niveau</a:t>
            </a:r>
            <a:endParaRPr b="0" lang="nl-BE"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nl-NL" sz="2000" spc="-1" strike="noStrike">
                <a:solidFill>
                  <a:srgbClr val="000000"/>
                </a:solidFill>
                <a:latin typeface="Calibri"/>
              </a:rPr>
              <a:t>Derde niveau</a:t>
            </a:r>
            <a:endParaRPr b="0" lang="nl-BE"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nl-NL" sz="1800" spc="-1" strike="noStrike">
                <a:solidFill>
                  <a:srgbClr val="000000"/>
                </a:solidFill>
                <a:latin typeface="Calibri"/>
              </a:rPr>
              <a:t>Vierde niveau</a:t>
            </a:r>
            <a:endParaRPr b="0" lang="nl-BE"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nl-NL" sz="1800" spc="-1" strike="noStrike">
                <a:solidFill>
                  <a:srgbClr val="000000"/>
                </a:solidFill>
                <a:latin typeface="Calibri"/>
              </a:rPr>
              <a:t>Vijfde niveau</a:t>
            </a:r>
            <a:endParaRPr b="0" lang="nl-BE" sz="1800" spc="-1" strike="noStrike">
              <a:solidFill>
                <a:srgbClr val="000000"/>
              </a:solidFill>
              <a:latin typeface="Calibri"/>
            </a:endParaRPr>
          </a:p>
        </p:txBody>
      </p:sp>
      <p:sp>
        <p:nvSpPr>
          <p:cNvPr id="84" name="PlaceHolder 3"/>
          <p:cNvSpPr>
            <a:spLocks noGrp="1"/>
          </p:cNvSpPr>
          <p:nvPr>
            <p:ph type="body"/>
          </p:nvPr>
        </p:nvSpPr>
        <p:spPr>
          <a:xfrm>
            <a:off x="6172200" y="1825560"/>
            <a:ext cx="518112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Klik om de modelstijlen te bewerken</a:t>
            </a:r>
            <a:endParaRPr b="0" lang="nl-BE" sz="2800" spc="-1" strike="noStrike">
              <a:solidFill>
                <a:srgbClr val="000000"/>
              </a:solidFill>
              <a:latin typeface="Calibri"/>
            </a:endParaRPr>
          </a:p>
          <a:p>
            <a:pPr lvl="1" marL="685800" indent="-228600">
              <a:lnSpc>
                <a:spcPct val="90000"/>
              </a:lnSpc>
              <a:spcBef>
                <a:spcPts val="499"/>
              </a:spcBef>
              <a:buClr>
                <a:srgbClr val="000000"/>
              </a:buClr>
              <a:buFont typeface="Arial"/>
              <a:buChar char="•"/>
            </a:pPr>
            <a:r>
              <a:rPr b="0" lang="nl-NL" sz="2400" spc="-1" strike="noStrike">
                <a:solidFill>
                  <a:srgbClr val="000000"/>
                </a:solidFill>
                <a:latin typeface="Calibri"/>
              </a:rPr>
              <a:t>Tweede niveau</a:t>
            </a:r>
            <a:endParaRPr b="0" lang="nl-BE" sz="2400" spc="-1" strike="noStrike">
              <a:solidFill>
                <a:srgbClr val="000000"/>
              </a:solidFill>
              <a:latin typeface="Calibri"/>
            </a:endParaRPr>
          </a:p>
          <a:p>
            <a:pPr lvl="2" marL="1143000" indent="-228600">
              <a:lnSpc>
                <a:spcPct val="90000"/>
              </a:lnSpc>
              <a:spcBef>
                <a:spcPts val="499"/>
              </a:spcBef>
              <a:buClr>
                <a:srgbClr val="000000"/>
              </a:buClr>
              <a:buFont typeface="Arial"/>
              <a:buChar char="•"/>
            </a:pPr>
            <a:r>
              <a:rPr b="0" lang="nl-NL" sz="2000" spc="-1" strike="noStrike">
                <a:solidFill>
                  <a:srgbClr val="000000"/>
                </a:solidFill>
                <a:latin typeface="Calibri"/>
              </a:rPr>
              <a:t>Derde niveau</a:t>
            </a:r>
            <a:endParaRPr b="0" lang="nl-BE" sz="2000" spc="-1" strike="noStrike">
              <a:solidFill>
                <a:srgbClr val="000000"/>
              </a:solidFill>
              <a:latin typeface="Calibri"/>
            </a:endParaRPr>
          </a:p>
          <a:p>
            <a:pPr lvl="3" marL="1600200" indent="-228600">
              <a:lnSpc>
                <a:spcPct val="90000"/>
              </a:lnSpc>
              <a:spcBef>
                <a:spcPts val="499"/>
              </a:spcBef>
              <a:buClr>
                <a:srgbClr val="000000"/>
              </a:buClr>
              <a:buFont typeface="Arial"/>
              <a:buChar char="•"/>
            </a:pPr>
            <a:r>
              <a:rPr b="0" lang="nl-NL" sz="1800" spc="-1" strike="noStrike">
                <a:solidFill>
                  <a:srgbClr val="000000"/>
                </a:solidFill>
                <a:latin typeface="Calibri"/>
              </a:rPr>
              <a:t>Vierde niveau</a:t>
            </a:r>
            <a:endParaRPr b="0" lang="nl-BE" sz="1800" spc="-1" strike="noStrike">
              <a:solidFill>
                <a:srgbClr val="000000"/>
              </a:solidFill>
              <a:latin typeface="Calibri"/>
            </a:endParaRPr>
          </a:p>
          <a:p>
            <a:pPr lvl="4" marL="2057400" indent="-228600">
              <a:lnSpc>
                <a:spcPct val="90000"/>
              </a:lnSpc>
              <a:spcBef>
                <a:spcPts val="499"/>
              </a:spcBef>
              <a:buClr>
                <a:srgbClr val="000000"/>
              </a:buClr>
              <a:buFont typeface="Arial"/>
              <a:buChar char="•"/>
            </a:pPr>
            <a:r>
              <a:rPr b="0" lang="nl-NL" sz="1800" spc="-1" strike="noStrike">
                <a:solidFill>
                  <a:srgbClr val="000000"/>
                </a:solidFill>
                <a:latin typeface="Calibri"/>
              </a:rPr>
              <a:t>Vijfde niveau</a:t>
            </a:r>
            <a:endParaRPr b="0" lang="nl-BE" sz="1800" spc="-1" strike="noStrike">
              <a:solidFill>
                <a:srgbClr val="000000"/>
              </a:solidFill>
              <a:latin typeface="Calibri"/>
            </a:endParaRPr>
          </a:p>
        </p:txBody>
      </p:sp>
      <p:sp>
        <p:nvSpPr>
          <p:cNvPr id="85" name="PlaceHolder 4"/>
          <p:cNvSpPr>
            <a:spLocks noGrp="1"/>
          </p:cNvSpPr>
          <p:nvPr>
            <p:ph type="dt" idx="7"/>
          </p:nvPr>
        </p:nvSpPr>
        <p:spPr>
          <a:xfrm>
            <a:off x="838080" y="6356520"/>
            <a:ext cx="2742840" cy="364680"/>
          </a:xfrm>
          <a:prstGeom prst="rect">
            <a:avLst/>
          </a:prstGeom>
          <a:noFill/>
          <a:ln w="0">
            <a:noFill/>
          </a:ln>
        </p:spPr>
        <p:txBody>
          <a:bodyPr anchor="ctr">
            <a:noAutofit/>
          </a:bodyPr>
          <a:lstStyle>
            <a:lvl1pPr>
              <a:lnSpc>
                <a:spcPct val="100000"/>
              </a:lnSpc>
              <a:buNone/>
              <a:defRPr b="0" lang="nl-BE" sz="1200" spc="-1" strike="noStrike">
                <a:solidFill>
                  <a:srgbClr val="8b8b8b"/>
                </a:solidFill>
                <a:latin typeface="Calibri"/>
              </a:defRPr>
            </a:lvl1pPr>
          </a:lstStyle>
          <a:p>
            <a:pPr>
              <a:lnSpc>
                <a:spcPct val="100000"/>
              </a:lnSpc>
              <a:buNone/>
            </a:pPr>
            <a:r>
              <a:rPr b="0" lang="nl-BE" sz="1200" spc="-1" strike="noStrike">
                <a:solidFill>
                  <a:srgbClr val="8b8b8b"/>
                </a:solidFill>
                <a:latin typeface="Calibri"/>
              </a:rPr>
              <a:t>&lt;date/time&gt;</a:t>
            </a:r>
            <a:endParaRPr b="0" lang="en-US" sz="1200" spc="-1" strike="noStrike">
              <a:latin typeface="Times New Roman"/>
            </a:endParaRPr>
          </a:p>
        </p:txBody>
      </p:sp>
      <p:sp>
        <p:nvSpPr>
          <p:cNvPr id="86" name="PlaceHolder 5"/>
          <p:cNvSpPr>
            <a:spLocks noGrp="1"/>
          </p:cNvSpPr>
          <p:nvPr>
            <p:ph type="ftr" idx="8"/>
          </p:nvPr>
        </p:nvSpPr>
        <p:spPr>
          <a:xfrm>
            <a:off x="4038480" y="6356520"/>
            <a:ext cx="4114440" cy="364680"/>
          </a:xfrm>
          <a:prstGeom prst="rect">
            <a:avLst/>
          </a:prstGeom>
          <a:noFill/>
          <a:ln w="0">
            <a:noFill/>
          </a:ln>
        </p:spPr>
        <p:txBody>
          <a:bodyPr anchor="ctr">
            <a:noAutofit/>
          </a:bodyPr>
          <a:lstStyle>
            <a:lvl1pPr algn="ctr">
              <a:lnSpc>
                <a:spcPct val="100000"/>
              </a:lnSpc>
              <a:buNone/>
              <a:defRPr b="0" lang="nl-BE" sz="1200" spc="-1" strike="noStrike">
                <a:solidFill>
                  <a:srgbClr val="8b8b8b"/>
                </a:solidFill>
                <a:latin typeface="Calibri"/>
              </a:defRPr>
            </a:lvl1pPr>
          </a:lstStyle>
          <a:p>
            <a:pPr algn="ctr">
              <a:lnSpc>
                <a:spcPct val="100000"/>
              </a:lnSpc>
              <a:buNone/>
            </a:pPr>
            <a:r>
              <a:rPr b="0" lang="nl-BE" sz="1200" spc="-1" strike="noStrike">
                <a:solidFill>
                  <a:srgbClr val="8b8b8b"/>
                </a:solidFill>
                <a:latin typeface="Calibri"/>
              </a:rPr>
              <a:t>&lt;footer&gt;</a:t>
            </a:r>
            <a:endParaRPr b="0" lang="en-US" sz="1200" spc="-1" strike="noStrike">
              <a:latin typeface="Times New Roman"/>
            </a:endParaRPr>
          </a:p>
        </p:txBody>
      </p:sp>
      <p:sp>
        <p:nvSpPr>
          <p:cNvPr id="87" name="PlaceHolder 6"/>
          <p:cNvSpPr>
            <a:spLocks noGrp="1"/>
          </p:cNvSpPr>
          <p:nvPr>
            <p:ph type="sldNum" idx="9"/>
          </p:nvPr>
        </p:nvSpPr>
        <p:spPr>
          <a:xfrm>
            <a:off x="8610480" y="6356520"/>
            <a:ext cx="2742840" cy="364680"/>
          </a:xfrm>
          <a:prstGeom prst="rect">
            <a:avLst/>
          </a:prstGeom>
          <a:noFill/>
          <a:ln w="0">
            <a:noFill/>
          </a:ln>
        </p:spPr>
        <p:txBody>
          <a:bodyPr anchor="ctr">
            <a:noAutofit/>
          </a:bodyPr>
          <a:lstStyle>
            <a:lvl1pPr algn="r">
              <a:lnSpc>
                <a:spcPct val="100000"/>
              </a:lnSpc>
              <a:buNone/>
              <a:defRPr b="0" lang="nl-BE" sz="1200" spc="-1" strike="noStrike">
                <a:solidFill>
                  <a:srgbClr val="8b8b8b"/>
                </a:solidFill>
                <a:latin typeface="Calibri"/>
              </a:defRPr>
            </a:lvl1pPr>
          </a:lstStyle>
          <a:p>
            <a:pPr algn="r">
              <a:lnSpc>
                <a:spcPct val="100000"/>
              </a:lnSpc>
              <a:buNone/>
            </a:pPr>
            <a:fld id="{D7187F29-1CAE-4E2F-837A-739285DF6B27}" type="slidenum">
              <a:rPr b="0" lang="nl-BE" sz="1200" spc="-1" strike="noStrike">
                <a:solidFill>
                  <a:srgbClr val="8b8b8b"/>
                </a:solidFill>
                <a:latin typeface="Calibri"/>
              </a:rPr>
              <a:t>&lt;number&gt;</a:t>
            </a:fld>
            <a:endParaRPr b="0" lang="en-US"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jpe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jpe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8.xml"/>
</Relationships>
</file>

<file path=ppt/slides/_rels/slide15.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image" Target="../media/image24.jpe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jpeg"/><Relationship Id="rId3"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image" Target="../media/image4.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30" name="Afbeelding 3" descr=""/>
          <p:cNvPicPr/>
          <p:nvPr/>
        </p:nvPicPr>
        <p:blipFill>
          <a:blip r:embed="rId1"/>
          <a:stretch/>
        </p:blipFill>
        <p:spPr>
          <a:xfrm>
            <a:off x="3021480" y="206280"/>
            <a:ext cx="7089120" cy="3990960"/>
          </a:xfrm>
          <a:prstGeom prst="rect">
            <a:avLst/>
          </a:prstGeom>
          <a:ln w="0">
            <a:noFill/>
          </a:ln>
        </p:spPr>
      </p:pic>
      <p:pic>
        <p:nvPicPr>
          <p:cNvPr id="131" name="Afbeelding 4" descr=""/>
          <p:cNvPicPr/>
          <p:nvPr/>
        </p:nvPicPr>
        <p:blipFill>
          <a:blip r:embed="rId2"/>
          <a:stretch/>
        </p:blipFill>
        <p:spPr>
          <a:xfrm>
            <a:off x="0" y="63000"/>
            <a:ext cx="1845720" cy="56235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PlaceHolder 1"/>
          <p:cNvSpPr>
            <a:spLocks noGrp="1"/>
          </p:cNvSpPr>
          <p:nvPr>
            <p:ph type="title"/>
          </p:nvPr>
        </p:nvSpPr>
        <p:spPr>
          <a:xfrm>
            <a:off x="-76320" y="123120"/>
            <a:ext cx="10515240" cy="1325160"/>
          </a:xfrm>
          <a:prstGeom prst="rect">
            <a:avLst/>
          </a:prstGeom>
          <a:noFill/>
          <a:ln w="0">
            <a:noFill/>
          </a:ln>
        </p:spPr>
        <p:txBody>
          <a:bodyPr anchor="ctr">
            <a:noAutofit/>
          </a:bodyPr>
          <a:p>
            <a:pPr>
              <a:lnSpc>
                <a:spcPct val="90000"/>
              </a:lnSpc>
              <a:buNone/>
            </a:pPr>
            <a:r>
              <a:rPr b="0" lang="nl-NL" sz="4400" spc="-1" strike="noStrike">
                <a:solidFill>
                  <a:srgbClr val="000000"/>
                </a:solidFill>
                <a:latin typeface="Calibri Light"/>
              </a:rPr>
              <a:t>Vanaf 1800 : akten van de burgerlijke stand</a:t>
            </a:r>
            <a:br>
              <a:rPr sz="4400"/>
            </a:br>
            <a:r>
              <a:rPr b="0" lang="nl-NL" sz="4400" spc="-1" strike="noStrike">
                <a:solidFill>
                  <a:srgbClr val="000000"/>
                </a:solidFill>
                <a:latin typeface="Calibri Light"/>
              </a:rPr>
              <a:t>	</a:t>
            </a:r>
            <a:r>
              <a:rPr b="0" lang="nl-BE" sz="4400" spc="-1" strike="noStrike">
                <a:solidFill>
                  <a:srgbClr val="000000"/>
                </a:solidFill>
                <a:latin typeface="Calibri Light"/>
              </a:rPr>
              <a:t>Huwelijken</a:t>
            </a:r>
            <a:endParaRPr b="0" lang="nl-BE" sz="4400" spc="-1" strike="noStrike">
              <a:solidFill>
                <a:srgbClr val="000000"/>
              </a:solidFill>
              <a:latin typeface="Calibri"/>
            </a:endParaRPr>
          </a:p>
        </p:txBody>
      </p:sp>
      <p:pic>
        <p:nvPicPr>
          <p:cNvPr id="157" name="Tijdelijke aanduiding voor inhoud 5" descr=""/>
          <p:cNvPicPr/>
          <p:nvPr/>
        </p:nvPicPr>
        <p:blipFill>
          <a:blip r:embed="rId1"/>
          <a:stretch/>
        </p:blipFill>
        <p:spPr>
          <a:xfrm>
            <a:off x="838080" y="1804320"/>
            <a:ext cx="5182560" cy="3898440"/>
          </a:xfrm>
          <a:prstGeom prst="rect">
            <a:avLst/>
          </a:prstGeom>
          <a:ln w="0">
            <a:noFill/>
          </a:ln>
        </p:spPr>
      </p:pic>
      <p:pic>
        <p:nvPicPr>
          <p:cNvPr id="158" name="Afbeelding 6" descr=""/>
          <p:cNvPicPr/>
          <p:nvPr/>
        </p:nvPicPr>
        <p:blipFill>
          <a:blip r:embed="rId2"/>
          <a:stretch/>
        </p:blipFill>
        <p:spPr>
          <a:xfrm>
            <a:off x="7601040" y="1145520"/>
            <a:ext cx="4131000" cy="5664960"/>
          </a:xfrm>
          <a:prstGeom prst="rect">
            <a:avLst/>
          </a:prstGeom>
          <a:ln w="0">
            <a:noFill/>
          </a:ln>
        </p:spPr>
      </p:pic>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2F88F5ED-29CB-41CC-B676-4DF24E273EE7}"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BE" sz="4400" spc="-1" strike="noStrike">
                <a:solidFill>
                  <a:srgbClr val="000000"/>
                </a:solidFill>
                <a:latin typeface="Calibri Light"/>
              </a:rPr>
              <a:t>Geboorteakte</a:t>
            </a:r>
            <a:endParaRPr b="0" lang="nl-BE" sz="4400" spc="-1" strike="noStrike">
              <a:solidFill>
                <a:srgbClr val="000000"/>
              </a:solidFill>
              <a:latin typeface="Calibri"/>
            </a:endParaRPr>
          </a:p>
        </p:txBody>
      </p:sp>
      <p:pic>
        <p:nvPicPr>
          <p:cNvPr id="160" name="Tijdelijke aanduiding voor inhoud 5" descr=""/>
          <p:cNvPicPr/>
          <p:nvPr/>
        </p:nvPicPr>
        <p:blipFill>
          <a:blip r:embed="rId1"/>
          <a:stretch/>
        </p:blipFill>
        <p:spPr>
          <a:xfrm>
            <a:off x="1125360" y="1383480"/>
            <a:ext cx="5220720" cy="4972680"/>
          </a:xfrm>
          <a:prstGeom prst="rect">
            <a:avLst/>
          </a:prstGeom>
          <a:ln w="0">
            <a:noFill/>
          </a:ln>
        </p:spPr>
      </p:pic>
      <p:pic>
        <p:nvPicPr>
          <p:cNvPr id="161" name="Picture 4" descr="verraste-baby-onder-deken-59688532.jpg (800×530)"/>
          <p:cNvPicPr/>
          <p:nvPr/>
        </p:nvPicPr>
        <p:blipFill>
          <a:blip r:embed="rId2"/>
          <a:stretch/>
        </p:blipFill>
        <p:spPr>
          <a:xfrm>
            <a:off x="6563160" y="1383480"/>
            <a:ext cx="4790160" cy="3173400"/>
          </a:xfrm>
          <a:prstGeom prst="rect">
            <a:avLst/>
          </a:prstGeom>
          <a:ln w="0">
            <a:noFill/>
          </a:ln>
        </p:spPr>
      </p:pic>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049C52FF-F289-425B-B05E-E5EEC448F67B}"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BE" sz="4400" spc="-1" strike="noStrike">
                <a:solidFill>
                  <a:srgbClr val="000000"/>
                </a:solidFill>
                <a:latin typeface="Calibri Light"/>
              </a:rPr>
              <a:t>Overlijdensakte</a:t>
            </a:r>
            <a:endParaRPr b="0" lang="nl-BE" sz="4400" spc="-1" strike="noStrike">
              <a:solidFill>
                <a:srgbClr val="000000"/>
              </a:solidFill>
              <a:latin typeface="Calibri"/>
            </a:endParaRPr>
          </a:p>
        </p:txBody>
      </p:sp>
      <p:pic>
        <p:nvPicPr>
          <p:cNvPr id="163" name="Tijdelijke aanduiding voor inhoud 5" descr=""/>
          <p:cNvPicPr/>
          <p:nvPr/>
        </p:nvPicPr>
        <p:blipFill>
          <a:blip r:embed="rId1"/>
          <a:stretch/>
        </p:blipFill>
        <p:spPr>
          <a:xfrm>
            <a:off x="6429240" y="659160"/>
            <a:ext cx="5497560" cy="4964400"/>
          </a:xfrm>
          <a:prstGeom prst="rect">
            <a:avLst/>
          </a:prstGeom>
          <a:ln w="0">
            <a:noFill/>
          </a:ln>
        </p:spPr>
      </p:pic>
      <p:pic>
        <p:nvPicPr>
          <p:cNvPr id="164" name="Afbeelding 7" descr=""/>
          <p:cNvPicPr/>
          <p:nvPr/>
        </p:nvPicPr>
        <p:blipFill>
          <a:blip r:embed="rId2"/>
          <a:stretch/>
        </p:blipFill>
        <p:spPr>
          <a:xfrm>
            <a:off x="409680" y="1690560"/>
            <a:ext cx="5181120" cy="4454640"/>
          </a:xfrm>
          <a:prstGeom prst="rect">
            <a:avLst/>
          </a:prstGeom>
          <a:ln w="0">
            <a:noFill/>
          </a:ln>
        </p:spPr>
      </p:pic>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B3F9BB83-1F37-4500-9898-DA972EC54E4F}"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838080" y="365040"/>
            <a:ext cx="3646080" cy="1325160"/>
          </a:xfrm>
          <a:prstGeom prst="rect">
            <a:avLst/>
          </a:prstGeom>
          <a:noFill/>
          <a:ln w="0">
            <a:noFill/>
          </a:ln>
        </p:spPr>
        <p:txBody>
          <a:bodyPr anchor="ctr">
            <a:noAutofit/>
          </a:bodyPr>
          <a:p>
            <a:pPr>
              <a:lnSpc>
                <a:spcPct val="90000"/>
              </a:lnSpc>
              <a:buNone/>
            </a:pPr>
            <a:r>
              <a:rPr b="0" lang="nl-BE" sz="4400" spc="-1" strike="noStrike">
                <a:solidFill>
                  <a:srgbClr val="000000"/>
                </a:solidFill>
                <a:latin typeface="Calibri Light"/>
              </a:rPr>
              <a:t>Testamenten </a:t>
            </a:r>
            <a:endParaRPr b="0" lang="nl-BE" sz="4400" spc="-1" strike="noStrike">
              <a:solidFill>
                <a:srgbClr val="000000"/>
              </a:solidFill>
              <a:latin typeface="Calibri"/>
            </a:endParaRPr>
          </a:p>
        </p:txBody>
      </p:sp>
      <p:pic>
        <p:nvPicPr>
          <p:cNvPr id="166" name="Tijdelijke aanduiding voor inhoud 5" descr=""/>
          <p:cNvPicPr/>
          <p:nvPr/>
        </p:nvPicPr>
        <p:blipFill>
          <a:blip r:embed="rId1"/>
          <a:stretch/>
        </p:blipFill>
        <p:spPr>
          <a:xfrm>
            <a:off x="822600" y="1770120"/>
            <a:ext cx="3215520" cy="4350960"/>
          </a:xfrm>
          <a:prstGeom prst="rect">
            <a:avLst/>
          </a:prstGeom>
          <a:ln w="0">
            <a:noFill/>
          </a:ln>
        </p:spPr>
      </p:pic>
      <p:pic>
        <p:nvPicPr>
          <p:cNvPr id="167" name="Afbeelding 6" descr=""/>
          <p:cNvPicPr/>
          <p:nvPr/>
        </p:nvPicPr>
        <p:blipFill>
          <a:blip r:embed="rId2"/>
          <a:stretch/>
        </p:blipFill>
        <p:spPr>
          <a:xfrm>
            <a:off x="6022440" y="1503720"/>
            <a:ext cx="5709600" cy="4617360"/>
          </a:xfrm>
          <a:prstGeom prst="rect">
            <a:avLst/>
          </a:prstGeom>
          <a:ln w="0">
            <a:noFill/>
          </a:ln>
        </p:spPr>
      </p:pic>
      <p:sp>
        <p:nvSpPr>
          <p:cNvPr id="168" name="Tekstvak 7"/>
          <p:cNvSpPr/>
          <p:nvPr/>
        </p:nvSpPr>
        <p:spPr>
          <a:xfrm>
            <a:off x="6468120" y="582480"/>
            <a:ext cx="5263560" cy="1430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nl-BE" sz="4400" spc="-1" strike="noStrike">
                <a:solidFill>
                  <a:srgbClr val="000000"/>
                </a:solidFill>
                <a:latin typeface="Calibri Light"/>
              </a:rPr>
              <a:t>Bevolkingsregisters </a:t>
            </a:r>
            <a:endParaRPr b="0" lang="en-US" sz="4400" spc="-1" strike="noStrike">
              <a:latin typeface="Arial"/>
            </a:endParaRPr>
          </a:p>
        </p:txBody>
      </p:sp>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27F5B9DC-830E-4CD5-88E7-4D73B2DF6454}"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9" name="Rectangle 19"/>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170" name="PlaceHolder 1"/>
          <p:cNvSpPr>
            <a:spLocks noGrp="1"/>
          </p:cNvSpPr>
          <p:nvPr>
            <p:ph type="title"/>
          </p:nvPr>
        </p:nvSpPr>
        <p:spPr>
          <a:xfrm>
            <a:off x="6657840" y="467280"/>
            <a:ext cx="4195440" cy="2052000"/>
          </a:xfrm>
          <a:prstGeom prst="rect">
            <a:avLst/>
          </a:prstGeom>
          <a:noFill/>
          <a:ln w="0">
            <a:noFill/>
          </a:ln>
        </p:spPr>
        <p:txBody>
          <a:bodyPr anchor="b">
            <a:normAutofit/>
          </a:bodyPr>
          <a:p>
            <a:pPr>
              <a:lnSpc>
                <a:spcPct val="90000"/>
              </a:lnSpc>
              <a:buNone/>
            </a:pPr>
            <a:r>
              <a:rPr b="0" lang="en-US" sz="1600" spc="-1" strike="noStrike">
                <a:solidFill>
                  <a:srgbClr val="000000"/>
                </a:solidFill>
                <a:latin typeface="Calibri Light"/>
              </a:rPr>
              <a:t>What’s in a name (William Shakespeare)</a:t>
            </a:r>
            <a:br>
              <a:rPr sz="1600"/>
            </a:br>
            <a:r>
              <a:rPr b="0" lang="en-US" sz="3500" spc="-1" strike="noStrike">
                <a:solidFill>
                  <a:srgbClr val="000000"/>
                </a:solidFill>
                <a:latin typeface="Calibri Light"/>
              </a:rPr>
              <a:t>Hoe verklaar ik mijn familienaam ?</a:t>
            </a:r>
            <a:endParaRPr b="0" lang="nl-BE" sz="3500" spc="-1" strike="noStrike">
              <a:solidFill>
                <a:srgbClr val="000000"/>
              </a:solidFill>
              <a:latin typeface="Calibri"/>
            </a:endParaRPr>
          </a:p>
        </p:txBody>
      </p:sp>
      <p:sp>
        <p:nvSpPr>
          <p:cNvPr id="171" name="Oval 21"/>
          <p:cNvSpPr/>
          <p:nvPr/>
        </p:nvSpPr>
        <p:spPr>
          <a:xfrm>
            <a:off x="322920" y="554040"/>
            <a:ext cx="5742000" cy="5742000"/>
          </a:xfrm>
          <a:prstGeom prst="ellipse">
            <a:avLst/>
          </a:prstGeom>
          <a:gradFill rotWithShape="0">
            <a:gsLst>
              <a:gs pos="0">
                <a:srgbClr val="5b9bd5"/>
              </a:gs>
              <a:gs pos="100000">
                <a:srgbClr val="ed7d31"/>
              </a:gs>
            </a:gsLst>
            <a:lin ang="2700000"/>
          </a:gradFill>
          <a:ln>
            <a:noFill/>
          </a:ln>
        </p:spPr>
        <p:style>
          <a:lnRef idx="2">
            <a:schemeClr val="accent1">
              <a:shade val="50000"/>
            </a:schemeClr>
          </a:lnRef>
          <a:fillRef idx="1">
            <a:schemeClr val="accent1"/>
          </a:fillRef>
          <a:effectRef idx="0">
            <a:schemeClr val="accent1"/>
          </a:effectRef>
          <a:fontRef idx="minor"/>
        </p:style>
      </p:sp>
      <p:pic>
        <p:nvPicPr>
          <p:cNvPr id="172" name="Tijdelijke aanduiding voor inhoud 14" descr="Afbeelding met portret, Menselijk gezicht, schets, kleding&#10;&#10;Automatisch gegenereerde beschrijving"/>
          <p:cNvPicPr/>
          <p:nvPr/>
        </p:nvPicPr>
        <p:blipFill>
          <a:blip r:embed="rId1"/>
          <a:srcRect l="10418" t="0" r="25475" b="0"/>
          <a:stretch/>
        </p:blipFill>
        <p:spPr>
          <a:xfrm>
            <a:off x="555480" y="561600"/>
            <a:ext cx="4653720" cy="4733280"/>
          </a:xfrm>
          <a:prstGeom prst="rect">
            <a:avLst/>
          </a:prstGeom>
          <a:ln w="0">
            <a:noFill/>
          </a:ln>
        </p:spPr>
      </p:pic>
      <p:sp>
        <p:nvSpPr>
          <p:cNvPr id="173" name="!!plus graphic"/>
          <p:cNvSpPr/>
          <p:nvPr/>
        </p:nvSpPr>
        <p:spPr>
          <a:xfrm>
            <a:off x="1005120" y="703800"/>
            <a:ext cx="171000" cy="171000"/>
          </a:xfrm>
          <a:custGeom>
            <a:avLst/>
            <a:gdLst/>
            <a:ah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a:noFill/>
          </a:ln>
        </p:spPr>
        <p:style>
          <a:lnRef idx="0"/>
          <a:fillRef idx="0"/>
          <a:effectRef idx="0"/>
          <a:fontRef idx="minor"/>
        </p:style>
      </p:sp>
      <p:sp>
        <p:nvSpPr>
          <p:cNvPr id="174" name="!!circle graphic"/>
          <p:cNvSpPr/>
          <p:nvPr/>
        </p:nvSpPr>
        <p:spPr>
          <a:xfrm>
            <a:off x="422640" y="1562760"/>
            <a:ext cx="157320" cy="157320"/>
          </a:xfrm>
          <a:custGeom>
            <a:avLst/>
            <a:gdLst/>
            <a:ah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a:noFill/>
          </a:ln>
        </p:spPr>
        <p:style>
          <a:lnRef idx="0"/>
          <a:fillRef idx="0"/>
          <a:effectRef idx="0"/>
          <a:fontRef idx="minor"/>
        </p:style>
      </p:sp>
      <p:sp>
        <p:nvSpPr>
          <p:cNvPr id="175" name="PlaceHolder 2"/>
          <p:cNvSpPr>
            <a:spLocks noGrp="1"/>
          </p:cNvSpPr>
          <p:nvPr>
            <p:ph/>
          </p:nvPr>
        </p:nvSpPr>
        <p:spPr>
          <a:xfrm>
            <a:off x="6657840" y="2665800"/>
            <a:ext cx="4195440" cy="3238200"/>
          </a:xfrm>
          <a:prstGeom prst="rect">
            <a:avLst/>
          </a:prstGeom>
          <a:noFill/>
          <a:ln w="0">
            <a:noFill/>
          </a:ln>
        </p:spPr>
        <p:txBody>
          <a:bodyPr anchor="t">
            <a:normAutofit fontScale="86000"/>
          </a:bodyPr>
          <a:p>
            <a:pPr marL="228600" indent="-22860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Uit de voornaam : bv. Janssens, Peeters, Mertens</a:t>
            </a:r>
            <a:endParaRPr b="0" lang="nl-B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Uit een plaats : Van Turnhout, Verbiest</a:t>
            </a:r>
            <a:endParaRPr b="0" lang="nl-B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Uit een beroep : Smolders, De Ceuster, De Smedt</a:t>
            </a:r>
            <a:endParaRPr b="0" lang="nl-B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Uit een eigenschap : De Groote, De Wilde</a:t>
            </a:r>
            <a:endParaRPr b="0" lang="nl-B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Van een vondeling : Appels, Drijbooms</a:t>
            </a:r>
            <a:endParaRPr b="0" lang="nl-BE" sz="20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en-US" sz="2000" spc="-1" strike="noStrike">
                <a:solidFill>
                  <a:srgbClr val="000000">
                    <a:alpha val="80000"/>
                  </a:srgbClr>
                </a:solidFill>
                <a:latin typeface="Calibri"/>
              </a:rPr>
              <a:t>Raadsel ???????</a:t>
            </a:r>
            <a:endParaRPr b="0" lang="nl-BE" sz="2000" spc="-1" strike="noStrike">
              <a:solidFill>
                <a:srgbClr val="000000"/>
              </a:solidFill>
              <a:latin typeface="Calibri"/>
            </a:endParaRPr>
          </a:p>
          <a:p>
            <a:pPr>
              <a:lnSpc>
                <a:spcPct val="90000"/>
              </a:lnSpc>
              <a:spcBef>
                <a:spcPts val="1001"/>
              </a:spcBef>
              <a:buNone/>
            </a:pPr>
            <a:endParaRPr b="0" lang="nl-BE" sz="2000" spc="-1" strike="noStrike">
              <a:solidFill>
                <a:srgbClr val="000000"/>
              </a:solidFill>
              <a:latin typeface="Calibri"/>
            </a:endParaRPr>
          </a:p>
        </p:txBody>
      </p:sp>
      <p:sp>
        <p:nvSpPr>
          <p:cNvPr id="176" name="PlaceHolder 3"/>
          <p:cNvSpPr>
            <a:spLocks noGrp="1"/>
          </p:cNvSpPr>
          <p:nvPr>
            <p:ph type="ftr" idx="14"/>
          </p:nvPr>
        </p:nvSpPr>
        <p:spPr>
          <a:xfrm rot="16200000">
            <a:off x="9812160" y="1591920"/>
            <a:ext cx="3547800" cy="364680"/>
          </a:xfrm>
          <a:prstGeom prst="rect">
            <a:avLst/>
          </a:prstGeom>
          <a:noFill/>
          <a:ln w="0">
            <a:noFill/>
          </a:ln>
        </p:spPr>
        <p:txBody>
          <a:bodyPr anchor="ctr">
            <a:normAutofit/>
          </a:bodyPr>
          <a:lstStyle>
            <a:lvl1pPr algn="ctr">
              <a:lnSpc>
                <a:spcPct val="100000"/>
              </a:lnSpc>
              <a:spcAft>
                <a:spcPts val="601"/>
              </a:spcAft>
              <a:buNone/>
              <a:defRPr b="0" lang="en-US" sz="1200" spc="-1" strike="noStrike">
                <a:solidFill>
                  <a:srgbClr val="000000">
                    <a:alpha val="60000"/>
                  </a:srgbClr>
                </a:solidFill>
                <a:latin typeface="Calibri"/>
              </a:defRPr>
            </a:lvl1pPr>
          </a:lstStyle>
          <a:p>
            <a:pPr algn="ctr">
              <a:lnSpc>
                <a:spcPct val="100000"/>
              </a:lnSpc>
              <a:spcAft>
                <a:spcPts val="601"/>
              </a:spcAft>
              <a:buNone/>
            </a:pPr>
            <a:r>
              <a:rPr b="0" lang="en-US" sz="1200" spc="-1" strike="noStrike">
                <a:solidFill>
                  <a:srgbClr val="000000">
                    <a:alpha val="60000"/>
                  </a:srgbClr>
                </a:solidFill>
                <a:latin typeface="Calibri"/>
              </a:rPr>
              <a:t>Heemkring De Linde Olen </a:t>
            </a:r>
            <a:endParaRPr b="0" lang="en-US" sz="1200" spc="-1" strike="noStrike">
              <a:latin typeface="Times New Roman"/>
            </a:endParaRPr>
          </a:p>
        </p:txBody>
      </p:sp>
      <p:sp>
        <p:nvSpPr>
          <p:cNvPr id="177" name="!!dot graphic"/>
          <p:cNvSpPr/>
          <p:nvPr/>
        </p:nvSpPr>
        <p:spPr>
          <a:xfrm>
            <a:off x="5454000" y="5775120"/>
            <a:ext cx="111960" cy="111960"/>
          </a:xfrm>
          <a:custGeom>
            <a:avLst/>
            <a:gdLst/>
            <a:ah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a:noFill/>
          </a:ln>
        </p:spPr>
        <p:style>
          <a:lnRef idx="0"/>
          <a:fillRef idx="0"/>
          <a:effectRef idx="0"/>
          <a:fontRef idx="minor"/>
        </p:style>
      </p:sp>
      <p:sp>
        <p:nvSpPr>
          <p:cNvPr id="178" name="PlaceHolder 4"/>
          <p:cNvSpPr>
            <a:spLocks noGrp="1"/>
          </p:cNvSpPr>
          <p:nvPr>
            <p:ph type="sldNum" idx="15"/>
          </p:nvPr>
        </p:nvSpPr>
        <p:spPr>
          <a:xfrm>
            <a:off x="8610480" y="6356520"/>
            <a:ext cx="2742840" cy="364680"/>
          </a:xfrm>
          <a:prstGeom prst="rect">
            <a:avLst/>
          </a:prstGeom>
          <a:noFill/>
          <a:ln w="0">
            <a:noFill/>
          </a:ln>
        </p:spPr>
        <p:txBody>
          <a:bodyPr anchor="ctr">
            <a:normAutofit/>
          </a:bodyPr>
          <a:lstStyle>
            <a:lvl1pPr algn="r">
              <a:lnSpc>
                <a:spcPct val="100000"/>
              </a:lnSpc>
              <a:spcAft>
                <a:spcPts val="601"/>
              </a:spcAft>
              <a:buNone/>
              <a:defRPr b="0" lang="en-US" sz="1200" spc="-1" strike="noStrike">
                <a:solidFill>
                  <a:srgbClr val="000000">
                    <a:alpha val="60000"/>
                  </a:srgbClr>
                </a:solidFill>
                <a:latin typeface="Calibri"/>
              </a:defRPr>
            </a:lvl1pPr>
          </a:lstStyle>
          <a:p>
            <a:pPr algn="r">
              <a:lnSpc>
                <a:spcPct val="100000"/>
              </a:lnSpc>
              <a:spcAft>
                <a:spcPts val="601"/>
              </a:spcAft>
              <a:buNone/>
            </a:pPr>
            <a:fld id="{7EB1165D-E1A1-40B2-9B8F-66170BBE70BE}" type="slidenum">
              <a:rPr b="0" lang="en-US" sz="1200" spc="-1" strike="noStrike">
                <a:solidFill>
                  <a:srgbClr val="000000">
                    <a:alpha val="60000"/>
                  </a:srgbClr>
                </a:solidFill>
                <a:latin typeface="Calibri"/>
              </a:rPr>
              <a:t>&lt;number&gt;</a:t>
            </a:fld>
            <a:endParaRPr b="0" lang="en-US" sz="1200" spc="-1" strike="noStrike">
              <a:latin typeface="Times New Roman"/>
            </a:endParaRPr>
          </a:p>
        </p:txBody>
      </p:sp>
      <p:sp>
        <p:nvSpPr>
          <p:cNvPr id="179" name="!!Straight Connector"/>
          <p:cNvSpPr/>
          <p:nvPr/>
        </p:nvSpPr>
        <p:spPr>
          <a:xfrm>
            <a:off x="11585880" y="3619080"/>
            <a:ext cx="360" cy="3238920"/>
          </a:xfrm>
          <a:prstGeom prst="line">
            <a:avLst/>
          </a:prstGeom>
          <a:ln cap="sq" w="25400">
            <a:solidFill>
              <a:srgbClr val="5b9bd5"/>
            </a:solidFill>
            <a:bevel/>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0" name="Rectangle 11"/>
          <p:cNvSpPr/>
          <p:nvPr/>
        </p:nvSpPr>
        <p:spPr>
          <a:xfrm>
            <a:off x="0" y="0"/>
            <a:ext cx="12191760" cy="6857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p:style>
      </p:sp>
      <p:sp>
        <p:nvSpPr>
          <p:cNvPr id="181" name="PlaceHolder 1"/>
          <p:cNvSpPr>
            <a:spLocks noGrp="1"/>
          </p:cNvSpPr>
          <p:nvPr>
            <p:ph type="title"/>
          </p:nvPr>
        </p:nvSpPr>
        <p:spPr>
          <a:xfrm>
            <a:off x="6997680" y="1367640"/>
            <a:ext cx="4374720" cy="3945960"/>
          </a:xfrm>
          <a:prstGeom prst="rect">
            <a:avLst/>
          </a:prstGeom>
          <a:noFill/>
          <a:ln w="0">
            <a:noFill/>
          </a:ln>
        </p:spPr>
        <p:txBody>
          <a:bodyPr anchor="b">
            <a:normAutofit/>
          </a:bodyPr>
          <a:p>
            <a:pPr algn="ctr">
              <a:lnSpc>
                <a:spcPct val="90000"/>
              </a:lnSpc>
              <a:buNone/>
            </a:pPr>
            <a:r>
              <a:rPr b="0" lang="en-US" sz="5000" spc="-1" strike="noStrike">
                <a:solidFill>
                  <a:srgbClr val="ffffff"/>
                </a:solidFill>
                <a:latin typeface="Calibri Light"/>
              </a:rPr>
              <a:t>Een oude nieuwjaarsbrief van 1631</a:t>
            </a:r>
            <a:br>
              <a:rPr sz="5000"/>
            </a:br>
            <a:r>
              <a:rPr b="0" lang="en-US" sz="2200" spc="-1" strike="noStrike">
                <a:solidFill>
                  <a:srgbClr val="ffffff"/>
                </a:solidFill>
                <a:latin typeface="Calibri Light"/>
              </a:rPr>
              <a:t>(geschreven door de 8-jarige Cornelis van Reynegom)</a:t>
            </a:r>
            <a:br>
              <a:rPr sz="2200"/>
            </a:br>
            <a:r>
              <a:rPr b="0" lang="en-US" sz="2200" spc="-1" strike="noStrike">
                <a:solidFill>
                  <a:srgbClr val="ffffff"/>
                </a:solidFill>
                <a:latin typeface="Calibri Light"/>
              </a:rPr>
              <a:t>(1623 – 1682)</a:t>
            </a:r>
            <a:endParaRPr b="0" lang="nl-BE" sz="2200" spc="-1" strike="noStrike">
              <a:solidFill>
                <a:srgbClr val="000000"/>
              </a:solidFill>
              <a:latin typeface="Calibri"/>
            </a:endParaRPr>
          </a:p>
        </p:txBody>
      </p:sp>
      <p:pic>
        <p:nvPicPr>
          <p:cNvPr id="182" name="Tijdelijke aanduiding voor inhoud 6" descr="Afbeelding met tekst, brief, papier, handschrift&#10;&#10;Automatisch gegenereerde beschrijving"/>
          <p:cNvPicPr/>
          <p:nvPr/>
        </p:nvPicPr>
        <p:blipFill>
          <a:blip r:embed="rId1"/>
          <a:srcRect l="0" t="0" r="0" b="26840"/>
          <a:stretch/>
        </p:blipFill>
        <p:spPr>
          <a:xfrm>
            <a:off x="0" y="0"/>
            <a:ext cx="6248880" cy="6857640"/>
          </a:xfrm>
          <a:prstGeom prst="rect">
            <a:avLst/>
          </a:prstGeom>
          <a:ln w="0">
            <a:noFill/>
          </a:ln>
          <a:effectLst>
            <a:outerShdw algn="tl" blurRad="380880" dist="152280" rotWithShape="0">
              <a:srgbClr val="000000">
                <a:alpha val="10000"/>
              </a:srgbClr>
            </a:outerShdw>
          </a:effectLst>
        </p:spPr>
      </p:pic>
      <p:sp>
        <p:nvSpPr>
          <p:cNvPr id="183" name="Freeform: Shape 13"/>
          <p:cNvSpPr/>
          <p:nvPr/>
        </p:nvSpPr>
        <p:spPr>
          <a:xfrm rot="16200000">
            <a:off x="2404080" y="2991600"/>
            <a:ext cx="6856920" cy="874440"/>
          </a:xfrm>
          <a:custGeom>
            <a:avLst/>
            <a:gdLst/>
            <a:ah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184" name="Freeform: Shape 15"/>
          <p:cNvSpPr/>
          <p:nvPr/>
        </p:nvSpPr>
        <p:spPr>
          <a:xfrm rot="16200000">
            <a:off x="2404080" y="2991600"/>
            <a:ext cx="6856920" cy="874440"/>
          </a:xfrm>
          <a:custGeom>
            <a:avLst/>
            <a:gdLst/>
            <a:ah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rotWithShape="0">
            <a:blip r:embed="rId2">
              <a:alphaModFix amt="57000"/>
            </a:blip>
            <a:srcRect/>
            <a:tile/>
          </a:blipFill>
          <a:ln>
            <a:noFill/>
          </a:ln>
        </p:spPr>
        <p:style>
          <a:lnRef idx="2">
            <a:schemeClr val="accent1">
              <a:shade val="50000"/>
            </a:schemeClr>
          </a:lnRef>
          <a:fillRef idx="1">
            <a:schemeClr val="accent1"/>
          </a:fillRef>
          <a:effectRef idx="0">
            <a:schemeClr val="accent1"/>
          </a:effectRef>
          <a:fontRef idx="minor"/>
        </p:style>
      </p:sp>
      <p:sp>
        <p:nvSpPr>
          <p:cNvPr id="185" name="PlaceHolder 2"/>
          <p:cNvSpPr>
            <a:spLocks noGrp="1"/>
          </p:cNvSpPr>
          <p:nvPr>
            <p:ph type="sldNum" idx="16"/>
          </p:nvPr>
        </p:nvSpPr>
        <p:spPr>
          <a:xfrm>
            <a:off x="8737560" y="466920"/>
            <a:ext cx="2634840" cy="707400"/>
          </a:xfrm>
          <a:prstGeom prst="rect">
            <a:avLst/>
          </a:prstGeom>
          <a:noFill/>
          <a:ln w="0">
            <a:noFill/>
          </a:ln>
        </p:spPr>
        <p:txBody>
          <a:bodyPr anchor="ctr">
            <a:normAutofit/>
          </a:bodyPr>
          <a:lstStyle>
            <a:lvl1pPr>
              <a:defRPr b="0" lang="en-US" sz="2400" spc="-1" strike="noStrike">
                <a:latin typeface="Times New Roman"/>
              </a:defRPr>
            </a:lvl1pPr>
          </a:lstStyle>
          <a:p>
            <a:endParaRPr b="0" lang="en-US" sz="2400" spc="-1" strike="noStrike">
              <a:latin typeface="Times New Roman"/>
            </a:endParaRPr>
          </a:p>
        </p:txBody>
      </p:sp>
      <p:sp>
        <p:nvSpPr>
          <p:cNvPr id="186" name="PlaceHolder 3"/>
          <p:cNvSpPr>
            <a:spLocks noGrp="1"/>
          </p:cNvSpPr>
          <p:nvPr>
            <p:ph type="ftr" idx="17"/>
          </p:nvPr>
        </p:nvSpPr>
        <p:spPr>
          <a:xfrm>
            <a:off x="7859880" y="6026040"/>
            <a:ext cx="3497040" cy="364680"/>
          </a:xfrm>
          <a:prstGeom prst="rect">
            <a:avLst/>
          </a:prstGeom>
          <a:noFill/>
          <a:ln w="0">
            <a:noFill/>
          </a:ln>
        </p:spPr>
        <p:txBody>
          <a:bodyPr anchor="ctr">
            <a:normAutofit/>
          </a:bodyPr>
          <a:lstStyle>
            <a:lvl1pPr algn="r">
              <a:lnSpc>
                <a:spcPct val="100000"/>
              </a:lnSpc>
              <a:spcAft>
                <a:spcPts val="601"/>
              </a:spcAft>
              <a:buNone/>
              <a:defRPr b="0" lang="en-US" sz="1000" spc="-1" strike="noStrike">
                <a:solidFill>
                  <a:srgbClr val="ffffff">
                    <a:alpha val="60000"/>
                  </a:srgbClr>
                </a:solidFill>
                <a:latin typeface="Calibri"/>
              </a:defRPr>
            </a:lvl1pPr>
          </a:lstStyle>
          <a:p>
            <a:pPr algn="r">
              <a:lnSpc>
                <a:spcPct val="100000"/>
              </a:lnSpc>
              <a:spcAft>
                <a:spcPts val="601"/>
              </a:spcAft>
              <a:buNone/>
            </a:pPr>
            <a:r>
              <a:rPr b="0" lang="en-US" sz="1000" spc="-1" strike="noStrike">
                <a:solidFill>
                  <a:srgbClr val="ffffff">
                    <a:alpha val="60000"/>
                  </a:srgbClr>
                </a:solidFill>
                <a:latin typeface="Calibri"/>
              </a:rPr>
              <a:t>Heemkring De Linde Olen </a:t>
            </a:r>
            <a:endParaRPr b="0" lang="en-US" sz="1000" spc="-1" strike="noStrike">
              <a:latin typeface="Times New Roman"/>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7" name="Afbeelding 5" descr=""/>
          <p:cNvPicPr/>
          <p:nvPr/>
        </p:nvPicPr>
        <p:blipFill>
          <a:blip r:embed="rId1"/>
          <a:stretch/>
        </p:blipFill>
        <p:spPr>
          <a:xfrm>
            <a:off x="3672000" y="0"/>
            <a:ext cx="4848120" cy="6857640"/>
          </a:xfrm>
          <a:prstGeom prst="rect">
            <a:avLst/>
          </a:prstGeom>
          <a:ln w="0">
            <a:noFill/>
          </a:ln>
        </p:spPr>
      </p:pic>
      <p:sp>
        <p:nvSpPr>
          <p:cNvPr id="2" name="PlaceHolder 1"/>
          <p:cNvSpPr>
            <a:spLocks noGrp="1"/>
          </p:cNvSpPr>
          <p:nvPr>
            <p:ph type="ftr" idx="5"/>
          </p:nvPr>
        </p:nvSpPr>
        <p:spPr/>
        <p:txBody>
          <a:bodyPr/>
          <a:p>
            <a:r>
              <a:t>Heemkring De Linde Olen </a:t>
            </a:r>
          </a:p>
        </p:txBody>
      </p:sp>
      <p:sp>
        <p:nvSpPr>
          <p:cNvPr id="3" name="PlaceHolder 2"/>
          <p:cNvSpPr>
            <a:spLocks noGrp="1"/>
          </p:cNvSpPr>
          <p:nvPr>
            <p:ph type="sldNum" idx="6"/>
          </p:nvPr>
        </p:nvSpPr>
        <p:spPr/>
        <p:txBody>
          <a:bodyPr/>
          <a:p>
            <a:fld id="{BA8967AC-8B03-4560-9D98-730C37B57F74}" type="slidenum">
              <a:t>16</a:t>
            </a:fld>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8" name="Afbeelding 1" descr=""/>
          <p:cNvPicPr/>
          <p:nvPr/>
        </p:nvPicPr>
        <p:blipFill>
          <a:blip r:embed="rId1"/>
          <a:stretch/>
        </p:blipFill>
        <p:spPr>
          <a:xfrm>
            <a:off x="88200" y="52200"/>
            <a:ext cx="2818080" cy="3343680"/>
          </a:xfrm>
          <a:prstGeom prst="rect">
            <a:avLst/>
          </a:prstGeom>
          <a:ln w="0">
            <a:noFill/>
          </a:ln>
        </p:spPr>
      </p:pic>
      <p:pic>
        <p:nvPicPr>
          <p:cNvPr id="189" name="Afbeelding 5" descr=""/>
          <p:cNvPicPr/>
          <p:nvPr/>
        </p:nvPicPr>
        <p:blipFill>
          <a:blip r:embed="rId2"/>
          <a:stretch/>
        </p:blipFill>
        <p:spPr>
          <a:xfrm>
            <a:off x="9371520" y="3139200"/>
            <a:ext cx="2819880" cy="3718440"/>
          </a:xfrm>
          <a:prstGeom prst="rect">
            <a:avLst/>
          </a:prstGeom>
          <a:ln w="0">
            <a:noFill/>
          </a:ln>
        </p:spPr>
      </p:pic>
      <p:sp>
        <p:nvSpPr>
          <p:cNvPr id="190" name="PlaceHolder 1"/>
          <p:cNvSpPr>
            <a:spLocks noGrp="1"/>
          </p:cNvSpPr>
          <p:nvPr>
            <p:ph/>
          </p:nvPr>
        </p:nvSpPr>
        <p:spPr>
          <a:xfrm>
            <a:off x="759960" y="2185920"/>
            <a:ext cx="10515240" cy="2037600"/>
          </a:xfrm>
          <a:prstGeom prst="rect">
            <a:avLst/>
          </a:prstGeom>
          <a:noFill/>
          <a:ln w="0">
            <a:noFill/>
          </a:ln>
        </p:spPr>
        <p:txBody>
          <a:bodyPr anchor="t">
            <a:normAutofit fontScale="71000"/>
          </a:bodyPr>
          <a:p>
            <a:pPr algn="ctr">
              <a:lnSpc>
                <a:spcPct val="90000"/>
              </a:lnSpc>
              <a:spcBef>
                <a:spcPts val="1001"/>
              </a:spcBef>
              <a:buNone/>
              <a:tabLst>
                <a:tab algn="l" pos="0"/>
              </a:tabLst>
            </a:pPr>
            <a:r>
              <a:rPr b="1" lang="nl-BE" sz="6000" spc="-1" strike="noStrike">
                <a:solidFill>
                  <a:srgbClr val="000000"/>
                </a:solidFill>
                <a:latin typeface="Calibri"/>
              </a:rPr>
              <a:t>Heraldiek: </a:t>
            </a:r>
            <a:endParaRPr b="0" lang="nl-BE" sz="6000" spc="-1" strike="noStrike">
              <a:solidFill>
                <a:srgbClr val="000000"/>
              </a:solidFill>
              <a:latin typeface="Calibri"/>
            </a:endParaRPr>
          </a:p>
          <a:p>
            <a:pPr algn="ctr">
              <a:lnSpc>
                <a:spcPct val="90000"/>
              </a:lnSpc>
              <a:spcBef>
                <a:spcPts val="1001"/>
              </a:spcBef>
              <a:buNone/>
              <a:tabLst>
                <a:tab algn="l" pos="0"/>
              </a:tabLst>
            </a:pPr>
            <a:endParaRPr b="0" lang="nl-BE" sz="6000" spc="-1" strike="noStrike">
              <a:solidFill>
                <a:srgbClr val="000000"/>
              </a:solidFill>
              <a:latin typeface="Calibri"/>
            </a:endParaRPr>
          </a:p>
          <a:p>
            <a:pPr algn="ctr">
              <a:lnSpc>
                <a:spcPct val="90000"/>
              </a:lnSpc>
              <a:spcBef>
                <a:spcPts val="1001"/>
              </a:spcBef>
              <a:buNone/>
              <a:tabLst>
                <a:tab algn="l" pos="0"/>
              </a:tabLst>
            </a:pPr>
            <a:r>
              <a:rPr b="1" lang="nl-BE" sz="6000" spc="-1" strike="noStrike">
                <a:solidFill>
                  <a:srgbClr val="000000"/>
                </a:solidFill>
                <a:latin typeface="Calibri"/>
              </a:rPr>
              <a:t>Wapenkunde en wapenleer. </a:t>
            </a:r>
            <a:endParaRPr b="0" lang="nl-BE" sz="6000" spc="-1" strike="noStrike">
              <a:solidFill>
                <a:srgbClr val="000000"/>
              </a:solidFill>
              <a:latin typeface="Calibri"/>
            </a:endParaRPr>
          </a:p>
        </p:txBody>
      </p:sp>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9545C711-E1F5-4E8D-9228-AF4BB7F12797}"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1" name="Afbeelding 5" descr=""/>
          <p:cNvPicPr/>
          <p:nvPr/>
        </p:nvPicPr>
        <p:blipFill>
          <a:blip r:embed="rId1"/>
          <a:stretch/>
        </p:blipFill>
        <p:spPr>
          <a:xfrm>
            <a:off x="3209760" y="9000"/>
            <a:ext cx="5772240" cy="6848640"/>
          </a:xfrm>
          <a:prstGeom prst="rect">
            <a:avLst/>
          </a:prstGeom>
          <a:ln w="0">
            <a:noFill/>
          </a:ln>
        </p:spPr>
      </p:pic>
      <p:sp>
        <p:nvSpPr>
          <p:cNvPr id="2" name="PlaceHolder 1"/>
          <p:cNvSpPr>
            <a:spLocks noGrp="1"/>
          </p:cNvSpPr>
          <p:nvPr>
            <p:ph type="ftr" idx="5"/>
          </p:nvPr>
        </p:nvSpPr>
        <p:spPr/>
        <p:txBody>
          <a:bodyPr/>
          <a:p>
            <a:r>
              <a:t>Heemkring De Linde Olen </a:t>
            </a:r>
          </a:p>
        </p:txBody>
      </p:sp>
      <p:sp>
        <p:nvSpPr>
          <p:cNvPr id="3" name="PlaceHolder 2"/>
          <p:cNvSpPr>
            <a:spLocks noGrp="1"/>
          </p:cNvSpPr>
          <p:nvPr>
            <p:ph type="sldNum" idx="6"/>
          </p:nvPr>
        </p:nvSpPr>
        <p:spPr/>
        <p:txBody>
          <a:bodyPr/>
          <a:p>
            <a:fld id="{2533B4FA-289B-4D04-8861-A819617A9D27}"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BE" sz="4400" spc="-1" strike="noStrike">
                <a:solidFill>
                  <a:srgbClr val="000000"/>
                </a:solidFill>
                <a:latin typeface="Calibri Light"/>
              </a:rPr>
              <a:t>Heraldiek</a:t>
            </a:r>
            <a:endParaRPr b="0" lang="nl-BE" sz="4400" spc="-1" strike="noStrike">
              <a:solidFill>
                <a:srgbClr val="000000"/>
              </a:solidFill>
              <a:latin typeface="Calibri"/>
            </a:endParaRPr>
          </a:p>
        </p:txBody>
      </p:sp>
      <p:sp>
        <p:nvSpPr>
          <p:cNvPr id="193" name="PlaceHolder 2"/>
          <p:cNvSpPr>
            <a:spLocks noGrp="1"/>
          </p:cNvSpPr>
          <p:nvPr>
            <p:ph/>
          </p:nvPr>
        </p:nvSpPr>
        <p:spPr>
          <a:xfrm>
            <a:off x="838080" y="1827720"/>
            <a:ext cx="10515240" cy="5207400"/>
          </a:xfrm>
          <a:prstGeom prst="rect">
            <a:avLst/>
          </a:prstGeom>
          <a:noFill/>
          <a:ln w="0">
            <a:noFill/>
          </a:ln>
        </p:spPr>
        <p:txBody>
          <a:bodyPr anchor="t">
            <a:normAutofit/>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Heraldiek is synoniem voor wapenkunde en wapenleer.</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Heraldiek is de wetenschap die zich bezighoudt met de studie naar het ontstaan, de ontwikkeling, het gebruik, het recht, de reglementering en de beschrijving van wapens van personen, families en instellingen.</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Ontstaan: middeleeuwen: 12 de en 13 eeuw.</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Ridders trokken ten strijde in vele oorlogen in die periode: gevechten van man tegen man met zwaarden en sabels.</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Fysische eigenschappen waaraan een ridder zou moeten voldoen??</a:t>
            </a:r>
            <a:endParaRPr b="0" lang="nl-BE" sz="2800" spc="-1" strike="noStrike">
              <a:solidFill>
                <a:srgbClr val="000000"/>
              </a:solidFill>
              <a:latin typeface="Calibri"/>
            </a:endParaRPr>
          </a:p>
          <a:p>
            <a:pPr>
              <a:lnSpc>
                <a:spcPct val="90000"/>
              </a:lnSpc>
              <a:spcBef>
                <a:spcPts val="1001"/>
              </a:spcBef>
              <a:buNone/>
              <a:tabLst>
                <a:tab algn="l" pos="0"/>
              </a:tabLst>
            </a:pPr>
            <a:endParaRPr b="0" lang="nl-BE" sz="2800" spc="-1" strike="noStrike">
              <a:solidFill>
                <a:srgbClr val="000000"/>
              </a:solidFill>
              <a:latin typeface="Calibri"/>
            </a:endParaRPr>
          </a:p>
        </p:txBody>
      </p:sp>
      <p:sp>
        <p:nvSpPr>
          <p:cNvPr id="4" name="PlaceHolder 3"/>
          <p:cNvSpPr>
            <a:spLocks noGrp="1"/>
          </p:cNvSpPr>
          <p:nvPr>
            <p:ph type="ftr" idx="5"/>
          </p:nvPr>
        </p:nvSpPr>
        <p:spPr/>
        <p:txBody>
          <a:bodyPr/>
          <a:p>
            <a:r>
              <a:t>Heemkring De Linde Olen </a:t>
            </a:r>
          </a:p>
        </p:txBody>
      </p:sp>
      <p:sp>
        <p:nvSpPr>
          <p:cNvPr id="5" name="PlaceHolder 4"/>
          <p:cNvSpPr>
            <a:spLocks noGrp="1"/>
          </p:cNvSpPr>
          <p:nvPr>
            <p:ph type="sldNum" idx="6"/>
          </p:nvPr>
        </p:nvSpPr>
        <p:spPr/>
        <p:txBody>
          <a:bodyPr/>
          <a:p>
            <a:fld id="{DE8D46CF-A7B5-409C-A1FC-7C919E7D4056}"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p:nvPr>
        </p:nvSpPr>
        <p:spPr>
          <a:xfrm>
            <a:off x="838080" y="349200"/>
            <a:ext cx="10515240" cy="4350960"/>
          </a:xfrm>
          <a:prstGeom prst="rect">
            <a:avLst/>
          </a:prstGeom>
          <a:noFill/>
          <a:ln w="0">
            <a:noFill/>
          </a:ln>
        </p:spPr>
        <p:txBody>
          <a:bodyPr anchor="t">
            <a:normAutofit fontScale="88000"/>
          </a:bodyPr>
          <a:p>
            <a:pPr>
              <a:lnSpc>
                <a:spcPct val="90000"/>
              </a:lnSpc>
              <a:spcBef>
                <a:spcPts val="1001"/>
              </a:spcBef>
              <a:buNone/>
              <a:tabLst>
                <a:tab algn="l" pos="0"/>
              </a:tabLst>
            </a:pPr>
            <a:r>
              <a:rPr b="1" lang="nl-BE" sz="4000" spc="-1" strike="noStrike">
                <a:solidFill>
                  <a:srgbClr val="000000"/>
                </a:solidFill>
                <a:latin typeface="Calibri"/>
              </a:rPr>
              <a:t>Wat gaan we doen ?</a:t>
            </a:r>
            <a:r>
              <a:rPr b="0" lang="nl-BE" sz="4000" spc="-1" strike="noStrike">
                <a:solidFill>
                  <a:srgbClr val="000000"/>
                </a:solidFill>
                <a:latin typeface="Calibri"/>
              </a:rPr>
              <a:t> </a:t>
            </a:r>
            <a:endParaRPr b="0" lang="nl-BE" sz="4000" spc="-1" strike="noStrike">
              <a:solidFill>
                <a:srgbClr val="000000"/>
              </a:solidFill>
              <a:latin typeface="Calibri"/>
            </a:endParaRPr>
          </a:p>
          <a:p>
            <a:pPr>
              <a:lnSpc>
                <a:spcPct val="90000"/>
              </a:lnSpc>
              <a:spcBef>
                <a:spcPts val="1001"/>
              </a:spcBef>
              <a:buNone/>
              <a:tabLst>
                <a:tab algn="l" pos="0"/>
              </a:tabLst>
            </a:pPr>
            <a:br>
              <a:rPr sz="4000"/>
            </a:br>
            <a:r>
              <a:rPr b="0" lang="nl-BE" sz="4000" spc="-1" strike="noStrike">
                <a:solidFill>
                  <a:srgbClr val="000000"/>
                </a:solidFill>
                <a:latin typeface="Calibri"/>
              </a:rPr>
              <a:t>	</a:t>
            </a:r>
            <a:r>
              <a:rPr b="0" lang="nl-BE" sz="4000" spc="-1" strike="noStrike">
                <a:solidFill>
                  <a:srgbClr val="000000"/>
                </a:solidFill>
                <a:latin typeface="Calibri"/>
              </a:rPr>
              <a:t>Iets vertellen over waarvan wij vandaan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komen : onze stamboom opmaken</a:t>
            </a:r>
            <a:endParaRPr b="0" lang="nl-BE" sz="4000" spc="-1" strike="noStrike">
              <a:solidFill>
                <a:srgbClr val="000000"/>
              </a:solidFill>
              <a:latin typeface="Calibri"/>
            </a:endParaRPr>
          </a:p>
          <a:p>
            <a:pPr>
              <a:lnSpc>
                <a:spcPct val="90000"/>
              </a:lnSpc>
              <a:spcBef>
                <a:spcPts val="1001"/>
              </a:spcBef>
              <a:buNone/>
              <a:tabLst>
                <a:tab algn="l" pos="0"/>
              </a:tabLst>
            </a:pPr>
            <a:r>
              <a:rPr b="0" lang="nl-BE" sz="4000" spc="-1" strike="noStrike">
                <a:solidFill>
                  <a:srgbClr val="000000"/>
                </a:solidFill>
                <a:latin typeface="Calibri"/>
              </a:rPr>
              <a:t>	</a:t>
            </a:r>
            <a:r>
              <a:rPr b="0" lang="nl-BE" sz="4000" spc="-1" strike="noStrike">
                <a:solidFill>
                  <a:srgbClr val="000000"/>
                </a:solidFill>
                <a:latin typeface="Calibri"/>
              </a:rPr>
              <a:t>Een nieuwjaarsbrief proberen te lezen die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honderden jaren oud is</a:t>
            </a:r>
            <a:endParaRPr b="0" lang="nl-BE" sz="4000" spc="-1" strike="noStrike">
              <a:solidFill>
                <a:srgbClr val="000000"/>
              </a:solidFill>
              <a:latin typeface="Calibri"/>
            </a:endParaRPr>
          </a:p>
          <a:p>
            <a:pPr>
              <a:lnSpc>
                <a:spcPct val="90000"/>
              </a:lnSpc>
              <a:spcBef>
                <a:spcPts val="1001"/>
              </a:spcBef>
              <a:buNone/>
              <a:tabLst>
                <a:tab algn="l" pos="0"/>
              </a:tabLst>
            </a:pPr>
            <a:r>
              <a:rPr b="0" lang="nl-BE" sz="4000" spc="-1" strike="noStrike">
                <a:solidFill>
                  <a:srgbClr val="000000"/>
                </a:solidFill>
                <a:latin typeface="Calibri"/>
              </a:rPr>
              <a:t>	</a:t>
            </a:r>
            <a:r>
              <a:rPr b="0" lang="nl-BE" sz="4000" spc="-1" strike="noStrike">
                <a:solidFill>
                  <a:srgbClr val="000000"/>
                </a:solidFill>
                <a:latin typeface="Calibri"/>
              </a:rPr>
              <a:t>Iets leren over wapenschilden en er zelf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	</a:t>
            </a:r>
            <a:r>
              <a:rPr b="0" lang="nl-BE" sz="4000" spc="-1" strike="noStrike">
                <a:solidFill>
                  <a:srgbClr val="000000"/>
                </a:solidFill>
                <a:latin typeface="Calibri"/>
              </a:rPr>
              <a:t>eentje inkleuren </a:t>
            </a:r>
            <a:r>
              <a:rPr b="0" lang="nl-BE" sz="2800" spc="-1" strike="noStrike">
                <a:solidFill>
                  <a:srgbClr val="000000"/>
                </a:solidFill>
                <a:latin typeface="Calibri"/>
              </a:rPr>
              <a:t>	</a:t>
            </a:r>
            <a:endParaRPr b="0" lang="nl-BE" sz="2800" spc="-1" strike="noStrike">
              <a:solidFill>
                <a:srgbClr val="000000"/>
              </a:solidFill>
              <a:latin typeface="Calibri"/>
            </a:endParaRPr>
          </a:p>
        </p:txBody>
      </p:sp>
      <p:sp>
        <p:nvSpPr>
          <p:cNvPr id="133" name="Tekstvak 1"/>
          <p:cNvSpPr/>
          <p:nvPr/>
        </p:nvSpPr>
        <p:spPr>
          <a:xfrm>
            <a:off x="302760" y="6235200"/>
            <a:ext cx="3840120" cy="2721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nl-BE" sz="1200" spc="-1" strike="noStrike">
                <a:solidFill>
                  <a:srgbClr val="000000"/>
                </a:solidFill>
                <a:latin typeface="Calibri"/>
              </a:rPr>
              <a:t>https://familienaam.be/</a:t>
            </a:r>
            <a:endParaRPr b="0" lang="en-US" sz="1200" spc="-1" strike="noStrike">
              <a:latin typeface="Arial"/>
            </a:endParaRPr>
          </a:p>
        </p:txBody>
      </p:sp>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E4BC3500-35B4-42F1-A1C0-BC8D8910D47E}"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BE" sz="4400" spc="-1" strike="noStrike">
                <a:solidFill>
                  <a:srgbClr val="000000"/>
                </a:solidFill>
                <a:latin typeface="Calibri Light"/>
              </a:rPr>
              <a:t>Heraldiek</a:t>
            </a:r>
            <a:endParaRPr b="0" lang="nl-BE" sz="4400" spc="-1" strike="noStrike">
              <a:solidFill>
                <a:srgbClr val="000000"/>
              </a:solidFill>
              <a:latin typeface="Calibri"/>
            </a:endParaRPr>
          </a:p>
        </p:txBody>
      </p:sp>
      <p:sp>
        <p:nvSpPr>
          <p:cNvPr id="195" name="PlaceHolder 2"/>
          <p:cNvSpPr>
            <a:spLocks noGrp="1"/>
          </p:cNvSpPr>
          <p:nvPr>
            <p:ph/>
          </p:nvPr>
        </p:nvSpPr>
        <p:spPr>
          <a:xfrm>
            <a:off x="838080" y="1825560"/>
            <a:ext cx="10515240" cy="4350960"/>
          </a:xfrm>
          <a:prstGeom prst="rect">
            <a:avLst/>
          </a:prstGeom>
          <a:noFill/>
          <a:ln w="0">
            <a:noFill/>
          </a:ln>
        </p:spPr>
        <p:txBody>
          <a:bodyPr anchor="t">
            <a:normAutofit fontScale="85000"/>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Morele eigenschappen waaraan een ridder moet voldoen.</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Opleiding tot ridder: tot 14 jaar: page. Vanaf 14 jaar: schildknaap en vanaf 21 jaar: ridder indien aan de voorwaarden voldaan werd.</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Bekende ridders uit de geschiedenis: Godfried van Bouillon (1060-1100), Kruistochten of kruisvaarten: strijd georganiseerd door de Katholieke kerk om het Heilig land te vrijwaren van heidenen en ongelovigen. Deze ridders noemde men “ridders van het kruis”. </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Kledij: harnas, helm, malienkolder. Voorzien van een wapenschild als kenteken voor vriend of vijand</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Pieter De Coninck en Jan Breydel (slag der gulden sporen):</a:t>
            </a:r>
            <a:r>
              <a:rPr b="0" lang="nl-BE" sz="2800" spc="-1" strike="noStrike">
                <a:solidFill>
                  <a:srgbClr val="000000"/>
                </a:solidFill>
                <a:latin typeface="Calibri"/>
              </a:rPr>
              <a:t> 1260 tot 1330</a:t>
            </a:r>
            <a:endParaRPr b="0" lang="nl-BE" sz="2800" spc="-1" strike="noStrike">
              <a:solidFill>
                <a:srgbClr val="000000"/>
              </a:solidFill>
              <a:latin typeface="Calibri"/>
            </a:endParaRPr>
          </a:p>
          <a:p>
            <a:pPr>
              <a:lnSpc>
                <a:spcPct val="90000"/>
              </a:lnSpc>
              <a:spcBef>
                <a:spcPts val="1001"/>
              </a:spcBef>
              <a:buNone/>
            </a:pPr>
            <a:endParaRPr b="0" lang="nl-BE" sz="2800" spc="-1" strike="noStrike">
              <a:solidFill>
                <a:srgbClr val="000000"/>
              </a:solidFill>
              <a:latin typeface="Calibri"/>
            </a:endParaRPr>
          </a:p>
        </p:txBody>
      </p:sp>
      <p:sp>
        <p:nvSpPr>
          <p:cNvPr id="4" name="PlaceHolder 3"/>
          <p:cNvSpPr>
            <a:spLocks noGrp="1"/>
          </p:cNvSpPr>
          <p:nvPr>
            <p:ph type="ftr" idx="5"/>
          </p:nvPr>
        </p:nvSpPr>
        <p:spPr/>
        <p:txBody>
          <a:bodyPr/>
          <a:p>
            <a:r>
              <a:t>Heemkring De Linde Olen </a:t>
            </a:r>
          </a:p>
        </p:txBody>
      </p:sp>
      <p:sp>
        <p:nvSpPr>
          <p:cNvPr id="5" name="PlaceHolder 4"/>
          <p:cNvSpPr>
            <a:spLocks noGrp="1"/>
          </p:cNvSpPr>
          <p:nvPr>
            <p:ph type="sldNum" idx="6"/>
          </p:nvPr>
        </p:nvSpPr>
        <p:spPr/>
        <p:txBody>
          <a:bodyPr/>
          <a:p>
            <a:fld id="{F4CEB6D3-81E6-4235-8788-5FA4F1876CE5}"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96" name="Afbeelding 5" descr=""/>
          <p:cNvPicPr/>
          <p:nvPr/>
        </p:nvPicPr>
        <p:blipFill>
          <a:blip r:embed="rId1"/>
          <a:stretch/>
        </p:blipFill>
        <p:spPr>
          <a:xfrm>
            <a:off x="3955680" y="0"/>
            <a:ext cx="4280400" cy="6857640"/>
          </a:xfrm>
          <a:prstGeom prst="rect">
            <a:avLst/>
          </a:prstGeom>
          <a:ln w="0">
            <a:noFill/>
          </a:ln>
        </p:spPr>
      </p:pic>
      <p:sp>
        <p:nvSpPr>
          <p:cNvPr id="197" name="Tekstvak 6"/>
          <p:cNvSpPr/>
          <p:nvPr/>
        </p:nvSpPr>
        <p:spPr>
          <a:xfrm>
            <a:off x="335880" y="625320"/>
            <a:ext cx="31255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nl-BE" sz="1800" spc="-1" strike="noStrike">
                <a:solidFill>
                  <a:srgbClr val="000000"/>
                </a:solidFill>
                <a:latin typeface="Calibri"/>
              </a:rPr>
              <a:t>Wat vind je van zo een kerel?</a:t>
            </a:r>
            <a:endParaRPr b="0" lang="en-US" sz="1800" spc="-1" strike="noStrike">
              <a:latin typeface="Arial"/>
            </a:endParaRPr>
          </a:p>
        </p:txBody>
      </p:sp>
      <p:sp>
        <p:nvSpPr>
          <p:cNvPr id="2" name="PlaceHolder 1"/>
          <p:cNvSpPr>
            <a:spLocks noGrp="1"/>
          </p:cNvSpPr>
          <p:nvPr>
            <p:ph type="ftr" idx="5"/>
          </p:nvPr>
        </p:nvSpPr>
        <p:spPr/>
        <p:txBody>
          <a:bodyPr/>
          <a:p>
            <a:r>
              <a:t>Heemkring De Linde Olen </a:t>
            </a:r>
          </a:p>
        </p:txBody>
      </p:sp>
      <p:sp>
        <p:nvSpPr>
          <p:cNvPr id="3" name="PlaceHolder 2"/>
          <p:cNvSpPr>
            <a:spLocks noGrp="1"/>
          </p:cNvSpPr>
          <p:nvPr>
            <p:ph type="sldNum" idx="6"/>
          </p:nvPr>
        </p:nvSpPr>
        <p:spPr/>
        <p:txBody>
          <a:bodyPr/>
          <a:p>
            <a:fld id="{C69F9690-D88B-434C-8924-1308C0C42272}"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0" lang="nl-BE" sz="4400" spc="-1" strike="noStrike">
                <a:solidFill>
                  <a:srgbClr val="000000"/>
                </a:solidFill>
                <a:latin typeface="Calibri Light"/>
              </a:rPr>
              <a:t>Heraldiek.</a:t>
            </a:r>
            <a:endParaRPr b="0" lang="nl-BE" sz="4400" spc="-1" strike="noStrike">
              <a:solidFill>
                <a:srgbClr val="000000"/>
              </a:solidFill>
              <a:latin typeface="Calibri"/>
            </a:endParaRPr>
          </a:p>
        </p:txBody>
      </p:sp>
      <p:sp>
        <p:nvSpPr>
          <p:cNvPr id="199" name="PlaceHolder 2"/>
          <p:cNvSpPr>
            <a:spLocks noGrp="1"/>
          </p:cNvSpPr>
          <p:nvPr>
            <p:ph/>
          </p:nvPr>
        </p:nvSpPr>
        <p:spPr>
          <a:xfrm>
            <a:off x="838080" y="1825560"/>
            <a:ext cx="10515240" cy="4350960"/>
          </a:xfrm>
          <a:prstGeom prst="rect">
            <a:avLst/>
          </a:prstGeom>
          <a:noFill/>
          <a:ln w="0">
            <a:noFill/>
          </a:ln>
        </p:spPr>
        <p:txBody>
          <a:bodyPr anchor="t">
            <a:noAutofit/>
          </a:bodyPr>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Wapenschild gemeente Olen.</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Wie kan een wapenschild aanvragen? </a:t>
            </a:r>
            <a:endParaRPr b="0" lang="nl-BE" sz="2800" spc="-1" strike="noStrike">
              <a:solidFill>
                <a:srgbClr val="000000"/>
              </a:solidFill>
              <a:latin typeface="Calibri"/>
            </a:endParaRPr>
          </a:p>
          <a:p>
            <a:pPr marL="228600" indent="-228600">
              <a:lnSpc>
                <a:spcPct val="90000"/>
              </a:lnSpc>
              <a:spcBef>
                <a:spcPts val="1001"/>
              </a:spcBef>
              <a:buClr>
                <a:srgbClr val="000000"/>
              </a:buClr>
              <a:buFont typeface="Arial"/>
              <a:buChar char="•"/>
            </a:pPr>
            <a:r>
              <a:rPr b="0" lang="nl-NL" sz="2800" spc="-1" strike="noStrike">
                <a:solidFill>
                  <a:srgbClr val="000000"/>
                </a:solidFill>
                <a:latin typeface="Calibri"/>
              </a:rPr>
              <a:t>Hoe begin je aan een wapenschild ?</a:t>
            </a:r>
            <a:endParaRPr b="0" lang="nl-BE" sz="2800" spc="-1" strike="noStrike">
              <a:solidFill>
                <a:srgbClr val="000000"/>
              </a:solidFill>
              <a:latin typeface="Calibri"/>
            </a:endParaRPr>
          </a:p>
          <a:p>
            <a:pPr>
              <a:lnSpc>
                <a:spcPct val="90000"/>
              </a:lnSpc>
              <a:spcBef>
                <a:spcPts val="1001"/>
              </a:spcBef>
              <a:buNone/>
            </a:pPr>
            <a:endParaRPr b="0" lang="nl-BE" sz="2800" spc="-1" strike="noStrike">
              <a:solidFill>
                <a:srgbClr val="000000"/>
              </a:solidFill>
              <a:latin typeface="Calibri"/>
            </a:endParaRPr>
          </a:p>
        </p:txBody>
      </p:sp>
      <p:pic>
        <p:nvPicPr>
          <p:cNvPr id="200" name="Picture 4" descr="https://photos.wikimapia.org/p/00/01/08/32/73_big.jpg"/>
          <p:cNvPicPr/>
          <p:nvPr/>
        </p:nvPicPr>
        <p:blipFill>
          <a:blip r:embed="rId1"/>
          <a:stretch/>
        </p:blipFill>
        <p:spPr>
          <a:xfrm>
            <a:off x="8219880" y="808200"/>
            <a:ext cx="1980720" cy="2333160"/>
          </a:xfrm>
          <a:prstGeom prst="rect">
            <a:avLst/>
          </a:prstGeom>
          <a:ln w="0">
            <a:noFill/>
          </a:ln>
        </p:spPr>
      </p:pic>
      <p:sp>
        <p:nvSpPr>
          <p:cNvPr id="4" name="PlaceHolder 3"/>
          <p:cNvSpPr>
            <a:spLocks noGrp="1"/>
          </p:cNvSpPr>
          <p:nvPr>
            <p:ph type="ftr" idx="5"/>
          </p:nvPr>
        </p:nvSpPr>
        <p:spPr/>
        <p:txBody>
          <a:bodyPr/>
          <a:p>
            <a:r>
              <a:t>Heemkring De Linde Olen </a:t>
            </a:r>
          </a:p>
        </p:txBody>
      </p:sp>
      <p:sp>
        <p:nvSpPr>
          <p:cNvPr id="5" name="PlaceHolder 4"/>
          <p:cNvSpPr>
            <a:spLocks noGrp="1"/>
          </p:cNvSpPr>
          <p:nvPr>
            <p:ph type="sldNum" idx="6"/>
          </p:nvPr>
        </p:nvSpPr>
        <p:spPr/>
        <p:txBody>
          <a:bodyPr/>
          <a:p>
            <a:fld id="{EB38BFE4-6F2A-4E45-AC85-8F33CF99D55C}" type="slidenum">
              <a:t>22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p:nvPr>
        </p:nvSpPr>
        <p:spPr>
          <a:xfrm>
            <a:off x="838080" y="2664720"/>
            <a:ext cx="10515240" cy="3511800"/>
          </a:xfrm>
          <a:prstGeom prst="rect">
            <a:avLst/>
          </a:prstGeom>
          <a:noFill/>
          <a:ln w="0">
            <a:noFill/>
          </a:ln>
        </p:spPr>
        <p:txBody>
          <a:bodyPr anchor="t">
            <a:normAutofit/>
          </a:bodyPr>
          <a:p>
            <a:pPr algn="ctr">
              <a:lnSpc>
                <a:spcPct val="90000"/>
              </a:lnSpc>
              <a:spcBef>
                <a:spcPts val="1001"/>
              </a:spcBef>
              <a:buNone/>
              <a:tabLst>
                <a:tab algn="l" pos="0"/>
              </a:tabLst>
            </a:pPr>
            <a:r>
              <a:rPr b="1" lang="nl-BE" sz="6000" spc="-1" strike="noStrike">
                <a:solidFill>
                  <a:srgbClr val="000000"/>
                </a:solidFill>
                <a:latin typeface="Calibri"/>
              </a:rPr>
              <a:t>Het opstellen van een stamboom</a:t>
            </a:r>
            <a:r>
              <a:rPr b="0" lang="nl-BE" sz="6600" spc="-1" strike="noStrike">
                <a:solidFill>
                  <a:srgbClr val="000000"/>
                </a:solidFill>
                <a:latin typeface="Calibri"/>
              </a:rPr>
              <a:t>.</a:t>
            </a:r>
            <a:endParaRPr b="0" lang="nl-BE" sz="6600" spc="-1" strike="noStrike">
              <a:solidFill>
                <a:srgbClr val="000000"/>
              </a:solidFill>
              <a:latin typeface="Calibri"/>
            </a:endParaRPr>
          </a:p>
        </p:txBody>
      </p:sp>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7F170215-644E-4AFD-A289-455BDDC3DBDD}"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PlaceHolder 1"/>
          <p:cNvSpPr>
            <a:spLocks noGrp="1"/>
          </p:cNvSpPr>
          <p:nvPr>
            <p:ph type="ftr" idx="13"/>
          </p:nvPr>
        </p:nvSpPr>
        <p:spPr>
          <a:xfrm>
            <a:off x="4038480" y="6280200"/>
            <a:ext cx="4114440" cy="364680"/>
          </a:xfrm>
          <a:prstGeom prst="rect">
            <a:avLst/>
          </a:prstGeom>
          <a:noFill/>
          <a:ln w="0">
            <a:noFill/>
          </a:ln>
        </p:spPr>
        <p:txBody>
          <a:bodyPr anchor="ctr">
            <a:noAutofit/>
          </a:bodyPr>
          <a:lstStyle>
            <a:lvl1pPr algn="ctr">
              <a:lnSpc>
                <a:spcPct val="100000"/>
              </a:lnSpc>
              <a:buNone/>
              <a:defRPr b="0" lang="nl-BE" sz="1200" spc="-1" strike="noStrike">
                <a:solidFill>
                  <a:srgbClr val="8b8b8b"/>
                </a:solidFill>
                <a:latin typeface="Calibri"/>
              </a:defRPr>
            </a:lvl1pPr>
          </a:lstStyle>
          <a:p>
            <a:pPr algn="ctr">
              <a:lnSpc>
                <a:spcPct val="100000"/>
              </a:lnSpc>
              <a:buNone/>
            </a:pPr>
            <a:r>
              <a:rPr b="0" lang="nl-BE" sz="1200" spc="-1" strike="noStrike">
                <a:solidFill>
                  <a:srgbClr val="8b8b8b"/>
                </a:solidFill>
                <a:latin typeface="Calibri"/>
              </a:rPr>
              <a:t>Heemkring De Linde Olen </a:t>
            </a:r>
            <a:endParaRPr b="0" lang="en-US" sz="1200" spc="-1" strike="noStrike">
              <a:latin typeface="Times New Roman"/>
            </a:endParaRPr>
          </a:p>
        </p:txBody>
      </p:sp>
      <p:pic>
        <p:nvPicPr>
          <p:cNvPr id="136" name="Tijdelijke aanduiding voor inhoud 5" descr=""/>
          <p:cNvPicPr/>
          <p:nvPr/>
        </p:nvPicPr>
        <p:blipFill>
          <a:blip r:embed="rId1"/>
          <a:stretch/>
        </p:blipFill>
        <p:spPr>
          <a:xfrm>
            <a:off x="1166400" y="2187720"/>
            <a:ext cx="3800880" cy="4350960"/>
          </a:xfrm>
          <a:prstGeom prst="rect">
            <a:avLst/>
          </a:prstGeom>
          <a:ln w="0">
            <a:noFill/>
          </a:ln>
        </p:spPr>
      </p:pic>
      <p:pic>
        <p:nvPicPr>
          <p:cNvPr id="137" name="Afbeelding 6" descr=""/>
          <p:cNvPicPr/>
          <p:nvPr/>
        </p:nvPicPr>
        <p:blipFill>
          <a:blip r:embed="rId2"/>
          <a:stretch/>
        </p:blipFill>
        <p:spPr>
          <a:xfrm>
            <a:off x="6095880" y="343080"/>
            <a:ext cx="4590720" cy="3292200"/>
          </a:xfrm>
          <a:prstGeom prst="rect">
            <a:avLst/>
          </a:prstGeom>
          <a:ln w="0">
            <a:noFill/>
          </a:ln>
        </p:spPr>
      </p:pic>
      <p:sp>
        <p:nvSpPr>
          <p:cNvPr id="138" name="Rechthoek 7"/>
          <p:cNvSpPr/>
          <p:nvPr/>
        </p:nvSpPr>
        <p:spPr>
          <a:xfrm>
            <a:off x="6334200" y="4102560"/>
            <a:ext cx="6095520" cy="9428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nl-BE" sz="2800" spc="-1" strike="noStrike">
                <a:solidFill>
                  <a:srgbClr val="44546a"/>
                </a:solidFill>
                <a:latin typeface="CIDFont+F1"/>
              </a:rPr>
              <a:t>Wat weet ik allemaal</a:t>
            </a:r>
            <a:endParaRPr b="0" lang="en-US" sz="2800" spc="-1" strike="noStrike">
              <a:latin typeface="Arial"/>
            </a:endParaRPr>
          </a:p>
          <a:p>
            <a:pPr>
              <a:lnSpc>
                <a:spcPct val="100000"/>
              </a:lnSpc>
              <a:buNone/>
            </a:pPr>
            <a:r>
              <a:rPr b="1" lang="nl-BE" sz="2800" spc="-1" strike="noStrike">
                <a:solidFill>
                  <a:srgbClr val="44546a"/>
                </a:solidFill>
                <a:latin typeface="CIDFont+F1"/>
              </a:rPr>
              <a:t>over mijn familie ??</a:t>
            </a:r>
            <a:endParaRPr b="0" lang="en-US" sz="2800" spc="-1" strike="noStrike">
              <a:latin typeface="Arial"/>
            </a:endParaRPr>
          </a:p>
        </p:txBody>
      </p:sp>
      <p:sp>
        <p:nvSpPr>
          <p:cNvPr id="139" name="Rechthoek 8"/>
          <p:cNvSpPr/>
          <p:nvPr/>
        </p:nvSpPr>
        <p:spPr>
          <a:xfrm>
            <a:off x="6334200" y="5242680"/>
            <a:ext cx="6095520" cy="638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nl-NL" sz="1800" spc="-1" strike="noStrike">
                <a:solidFill>
                  <a:srgbClr val="44546a"/>
                </a:solidFill>
                <a:latin typeface="CIDFont+F2"/>
              </a:rPr>
              <a:t>Wie waren ze, hoe zagen ze eruit, waar</a:t>
            </a:r>
            <a:endParaRPr b="0" lang="en-US" sz="1800" spc="-1" strike="noStrike">
              <a:latin typeface="Arial"/>
            </a:endParaRPr>
          </a:p>
          <a:p>
            <a:pPr>
              <a:lnSpc>
                <a:spcPct val="100000"/>
              </a:lnSpc>
              <a:buNone/>
            </a:pPr>
            <a:r>
              <a:rPr b="0" lang="nl-NL" sz="1800" spc="-1" strike="noStrike">
                <a:solidFill>
                  <a:srgbClr val="44546a"/>
                </a:solidFill>
                <a:latin typeface="CIDFont+F2"/>
              </a:rPr>
              <a:t>woonden ze, wat deden ze, wat hadden ze ???</a:t>
            </a:r>
            <a:endParaRPr b="0" lang="en-US" sz="1800" spc="-1" strike="noStrike">
              <a:latin typeface="Arial"/>
            </a:endParaRPr>
          </a:p>
        </p:txBody>
      </p:sp>
      <p:sp>
        <p:nvSpPr>
          <p:cNvPr id="3" name="PlaceHolder 2"/>
          <p:cNvSpPr>
            <a:spLocks noGrp="1"/>
          </p:cNvSpPr>
          <p:nvPr>
            <p:ph type="sldNum" idx="6"/>
          </p:nvPr>
        </p:nvSpPr>
        <p:spPr/>
        <p:txBody>
          <a:bodyPr/>
          <a:p>
            <a:fld id="{BA06E85A-38CD-4513-B997-4200BBDC4248}"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838080" y="365040"/>
            <a:ext cx="10515240" cy="1325160"/>
          </a:xfrm>
          <a:prstGeom prst="rect">
            <a:avLst/>
          </a:prstGeom>
          <a:noFill/>
          <a:ln w="0">
            <a:noFill/>
          </a:ln>
        </p:spPr>
        <p:txBody>
          <a:bodyPr anchor="ctr">
            <a:normAutofit/>
          </a:bodyPr>
          <a:p>
            <a:pPr algn="ctr">
              <a:lnSpc>
                <a:spcPct val="90000"/>
              </a:lnSpc>
              <a:buNone/>
            </a:pPr>
            <a:r>
              <a:rPr b="1" lang="nl-BE" sz="6000" spc="-1" strike="noStrike">
                <a:solidFill>
                  <a:srgbClr val="000000"/>
                </a:solidFill>
                <a:latin typeface="Calibri Light"/>
              </a:rPr>
              <a:t>Kwartierstaat</a:t>
            </a:r>
            <a:endParaRPr b="0" lang="nl-BE" sz="6000" spc="-1" strike="noStrike">
              <a:solidFill>
                <a:srgbClr val="000000"/>
              </a:solidFill>
              <a:latin typeface="Calibri"/>
            </a:endParaRPr>
          </a:p>
        </p:txBody>
      </p:sp>
      <p:pic>
        <p:nvPicPr>
          <p:cNvPr id="141" name="Tijdelijke aanduiding voor inhoud 5" descr=""/>
          <p:cNvPicPr/>
          <p:nvPr/>
        </p:nvPicPr>
        <p:blipFill>
          <a:blip r:embed="rId1"/>
          <a:stretch/>
        </p:blipFill>
        <p:spPr>
          <a:xfrm>
            <a:off x="2381040" y="1690560"/>
            <a:ext cx="7430040" cy="4604040"/>
          </a:xfrm>
          <a:prstGeom prst="rect">
            <a:avLst/>
          </a:prstGeom>
          <a:ln w="0">
            <a:noFill/>
          </a:ln>
        </p:spPr>
      </p:pic>
      <p:pic>
        <p:nvPicPr>
          <p:cNvPr id="142" name="Afbeelding 6" descr=""/>
          <p:cNvPicPr/>
          <p:nvPr/>
        </p:nvPicPr>
        <p:blipFill>
          <a:blip r:embed="rId2"/>
          <a:stretch/>
        </p:blipFill>
        <p:spPr>
          <a:xfrm>
            <a:off x="151200" y="1690560"/>
            <a:ext cx="2229480" cy="1865880"/>
          </a:xfrm>
          <a:prstGeom prst="rect">
            <a:avLst/>
          </a:prstGeom>
          <a:ln w="0">
            <a:noFill/>
          </a:ln>
        </p:spPr>
      </p:pic>
      <p:pic>
        <p:nvPicPr>
          <p:cNvPr id="143" name="Afbeelding 7" descr=""/>
          <p:cNvPicPr/>
          <p:nvPr/>
        </p:nvPicPr>
        <p:blipFill>
          <a:blip r:embed="rId3"/>
          <a:stretch/>
        </p:blipFill>
        <p:spPr>
          <a:xfrm>
            <a:off x="9811080" y="1690560"/>
            <a:ext cx="2286360" cy="3231720"/>
          </a:xfrm>
          <a:prstGeom prst="rect">
            <a:avLst/>
          </a:prstGeom>
          <a:ln w="0">
            <a:noFill/>
          </a:ln>
        </p:spPr>
      </p:pic>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09EAFA65-3D7B-4F1B-8DD6-0A30E3AD7C38}"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4" name="Tijdelijke aanduiding voor inhoud 5" descr=""/>
          <p:cNvPicPr/>
          <p:nvPr/>
        </p:nvPicPr>
        <p:blipFill>
          <a:blip r:embed="rId1"/>
          <a:stretch/>
        </p:blipFill>
        <p:spPr>
          <a:xfrm>
            <a:off x="3452400" y="-184320"/>
            <a:ext cx="7900920" cy="6905160"/>
          </a:xfrm>
          <a:prstGeom prst="rect">
            <a:avLst/>
          </a:prstGeom>
          <a:ln w="0">
            <a:noFill/>
          </a:ln>
        </p:spPr>
      </p:pic>
      <p:sp>
        <p:nvSpPr>
          <p:cNvPr id="145" name="Rechthoek 6"/>
          <p:cNvSpPr/>
          <p:nvPr/>
        </p:nvSpPr>
        <p:spPr>
          <a:xfrm rot="16200000">
            <a:off x="-343080" y="2132640"/>
            <a:ext cx="3424320" cy="759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nl-BE" sz="4400" spc="-1" strike="noStrike">
                <a:solidFill>
                  <a:srgbClr val="ffffff"/>
                </a:solidFill>
                <a:latin typeface="CIDFont+F1"/>
              </a:rPr>
              <a:t>Stamreeks</a:t>
            </a:r>
            <a:endParaRPr b="0" lang="en-US" sz="4400" spc="-1" strike="noStrike">
              <a:latin typeface="Arial"/>
            </a:endParaRPr>
          </a:p>
        </p:txBody>
      </p:sp>
      <p:sp>
        <p:nvSpPr>
          <p:cNvPr id="2" name="PlaceHolder 1"/>
          <p:cNvSpPr>
            <a:spLocks noGrp="1"/>
          </p:cNvSpPr>
          <p:nvPr>
            <p:ph type="ftr" idx="5"/>
          </p:nvPr>
        </p:nvSpPr>
        <p:spPr/>
        <p:txBody>
          <a:bodyPr/>
          <a:p>
            <a:r>
              <a:t>Heemkring De Linde Olen </a:t>
            </a:r>
          </a:p>
        </p:txBody>
      </p:sp>
      <p:sp>
        <p:nvSpPr>
          <p:cNvPr id="3" name="PlaceHolder 2"/>
          <p:cNvSpPr>
            <a:spLocks noGrp="1"/>
          </p:cNvSpPr>
          <p:nvPr>
            <p:ph type="sldNum" idx="6"/>
          </p:nvPr>
        </p:nvSpPr>
        <p:spPr/>
        <p:txBody>
          <a:bodyPr/>
          <a:p>
            <a:fld id="{B76BD9B9-F9D7-49F8-BD40-81AB5FFB4BFD}"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240" cy="1325160"/>
          </a:xfrm>
          <a:prstGeom prst="rect">
            <a:avLst/>
          </a:prstGeom>
          <a:noFill/>
          <a:ln w="0">
            <a:noFill/>
          </a:ln>
        </p:spPr>
        <p:txBody>
          <a:bodyPr anchor="ctr">
            <a:noAutofit/>
          </a:bodyPr>
          <a:p>
            <a:pPr algn="ctr">
              <a:lnSpc>
                <a:spcPct val="90000"/>
              </a:lnSpc>
              <a:buNone/>
            </a:pPr>
            <a:r>
              <a:rPr b="1" lang="nl-BE" sz="6000" spc="-1" strike="noStrike">
                <a:solidFill>
                  <a:srgbClr val="000000"/>
                </a:solidFill>
                <a:latin typeface="Calibri Light"/>
              </a:rPr>
              <a:t>Stamboom</a:t>
            </a:r>
            <a:r>
              <a:rPr b="0" lang="nl-BE" sz="4400" spc="-1" strike="noStrike">
                <a:solidFill>
                  <a:srgbClr val="000000"/>
                </a:solidFill>
                <a:latin typeface="Calibri Light"/>
              </a:rPr>
              <a:t> </a:t>
            </a:r>
            <a:endParaRPr b="0" lang="nl-BE" sz="4400" spc="-1" strike="noStrike">
              <a:solidFill>
                <a:srgbClr val="000000"/>
              </a:solidFill>
              <a:latin typeface="Calibri"/>
            </a:endParaRPr>
          </a:p>
        </p:txBody>
      </p:sp>
      <p:pic>
        <p:nvPicPr>
          <p:cNvPr id="147" name="Tijdelijke aanduiding voor inhoud 5" descr=""/>
          <p:cNvPicPr/>
          <p:nvPr/>
        </p:nvPicPr>
        <p:blipFill>
          <a:blip r:embed="rId1"/>
          <a:stretch/>
        </p:blipFill>
        <p:spPr>
          <a:xfrm>
            <a:off x="2610000" y="1896120"/>
            <a:ext cx="6972120" cy="4459680"/>
          </a:xfrm>
          <a:prstGeom prst="rect">
            <a:avLst/>
          </a:prstGeom>
          <a:ln w="0">
            <a:noFill/>
          </a:ln>
        </p:spPr>
      </p:pic>
      <p:sp>
        <p:nvSpPr>
          <p:cNvPr id="3" name="PlaceHolder 2"/>
          <p:cNvSpPr>
            <a:spLocks noGrp="1"/>
          </p:cNvSpPr>
          <p:nvPr>
            <p:ph type="ftr" idx="5"/>
          </p:nvPr>
        </p:nvSpPr>
        <p:spPr/>
        <p:txBody>
          <a:bodyPr/>
          <a:p>
            <a:r>
              <a:t>Heemkring De Linde Olen </a:t>
            </a:r>
          </a:p>
        </p:txBody>
      </p:sp>
      <p:sp>
        <p:nvSpPr>
          <p:cNvPr id="4" name="PlaceHolder 3"/>
          <p:cNvSpPr>
            <a:spLocks noGrp="1"/>
          </p:cNvSpPr>
          <p:nvPr>
            <p:ph type="sldNum" idx="6"/>
          </p:nvPr>
        </p:nvSpPr>
        <p:spPr/>
        <p:txBody>
          <a:bodyPr/>
          <a:p>
            <a:fld id="{BC64F5EA-2E6C-49EE-9E34-868870BCDB15}"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PlaceHolder 1"/>
          <p:cNvSpPr>
            <a:spLocks noGrp="1"/>
          </p:cNvSpPr>
          <p:nvPr>
            <p:ph type="title"/>
          </p:nvPr>
        </p:nvSpPr>
        <p:spPr>
          <a:xfrm>
            <a:off x="838080" y="365040"/>
            <a:ext cx="10515240" cy="1325160"/>
          </a:xfrm>
          <a:prstGeom prst="rect">
            <a:avLst/>
          </a:prstGeom>
          <a:noFill/>
          <a:ln w="0">
            <a:noFill/>
          </a:ln>
        </p:spPr>
        <p:txBody>
          <a:bodyPr anchor="ctr">
            <a:normAutofit fontScale="65000"/>
          </a:bodyPr>
          <a:p>
            <a:pPr>
              <a:lnSpc>
                <a:spcPct val="90000"/>
              </a:lnSpc>
              <a:buNone/>
              <a:tabLst>
                <a:tab algn="l" pos="0"/>
              </a:tabLst>
            </a:pPr>
            <a:r>
              <a:rPr b="1" lang="nl-BE" sz="4400" spc="-1" strike="noStrike">
                <a:solidFill>
                  <a:srgbClr val="000000"/>
                </a:solidFill>
                <a:latin typeface="Calibri Light"/>
              </a:rPr>
              <a:t>Waar vinden we meer informatie</a:t>
            </a:r>
            <a:br>
              <a:rPr sz="4400"/>
            </a:br>
            <a:r>
              <a:rPr b="1" lang="nl-BE" sz="4400" spc="-1" strike="noStrike">
                <a:solidFill>
                  <a:srgbClr val="000000"/>
                </a:solidFill>
                <a:latin typeface="Calibri Light"/>
              </a:rPr>
              <a:t>over onze voorouders ?</a:t>
            </a:r>
            <a:br>
              <a:rPr sz="4400"/>
            </a:br>
            <a:endParaRPr b="0" lang="nl-BE" sz="4400" spc="-1" strike="noStrike">
              <a:solidFill>
                <a:srgbClr val="000000"/>
              </a:solidFill>
              <a:latin typeface="Calibri"/>
            </a:endParaRPr>
          </a:p>
        </p:txBody>
      </p:sp>
      <p:sp>
        <p:nvSpPr>
          <p:cNvPr id="149" name="PlaceHolder 2"/>
          <p:cNvSpPr>
            <a:spLocks noGrp="1"/>
          </p:cNvSpPr>
          <p:nvPr>
            <p:ph/>
          </p:nvPr>
        </p:nvSpPr>
        <p:spPr>
          <a:xfrm>
            <a:off x="1009800" y="1847880"/>
            <a:ext cx="10515240" cy="4350960"/>
          </a:xfrm>
          <a:prstGeom prst="rect">
            <a:avLst/>
          </a:prstGeom>
          <a:noFill/>
          <a:ln w="0">
            <a:noFill/>
          </a:ln>
        </p:spPr>
        <p:txBody>
          <a:bodyPr anchor="t">
            <a:normAutofit/>
          </a:bodyPr>
          <a:p>
            <a:pPr>
              <a:lnSpc>
                <a:spcPct val="90000"/>
              </a:lnSpc>
              <a:spcBef>
                <a:spcPts val="1001"/>
              </a:spcBef>
              <a:buNone/>
              <a:tabLst>
                <a:tab algn="l" pos="0"/>
              </a:tabLst>
            </a:pPr>
            <a:r>
              <a:rPr b="0" lang="nl-NL" sz="2400" spc="-1" strike="noStrike">
                <a:solidFill>
                  <a:srgbClr val="000000"/>
                </a:solidFill>
                <a:latin typeface="Calibri"/>
              </a:rPr>
              <a:t>Vanaf 1594 in de doopakten van</a:t>
            </a:r>
            <a:endParaRPr b="0" lang="nl-BE" sz="2400" spc="-1" strike="noStrike">
              <a:solidFill>
                <a:srgbClr val="000000"/>
              </a:solidFill>
              <a:latin typeface="Calibri"/>
            </a:endParaRPr>
          </a:p>
          <a:p>
            <a:pPr>
              <a:lnSpc>
                <a:spcPct val="90000"/>
              </a:lnSpc>
              <a:spcBef>
                <a:spcPts val="1001"/>
              </a:spcBef>
              <a:buNone/>
              <a:tabLst>
                <a:tab algn="l" pos="0"/>
              </a:tabLst>
            </a:pPr>
            <a:r>
              <a:rPr b="0" lang="nl-BE" sz="2400" spc="-1" strike="noStrike">
                <a:solidFill>
                  <a:srgbClr val="000000"/>
                </a:solidFill>
                <a:latin typeface="Calibri"/>
              </a:rPr>
              <a:t>de pastoor van Olen</a:t>
            </a:r>
            <a:endParaRPr b="0" lang="nl-BE" sz="2400" spc="-1" strike="noStrike">
              <a:solidFill>
                <a:srgbClr val="000000"/>
              </a:solidFill>
              <a:latin typeface="Calibri"/>
            </a:endParaRPr>
          </a:p>
        </p:txBody>
      </p:sp>
      <p:pic>
        <p:nvPicPr>
          <p:cNvPr id="150" name="Afbeelding 5" descr=""/>
          <p:cNvPicPr/>
          <p:nvPr/>
        </p:nvPicPr>
        <p:blipFill>
          <a:blip r:embed="rId1"/>
          <a:stretch/>
        </p:blipFill>
        <p:spPr>
          <a:xfrm>
            <a:off x="7658280" y="271440"/>
            <a:ext cx="3695400" cy="5605200"/>
          </a:xfrm>
          <a:prstGeom prst="rect">
            <a:avLst/>
          </a:prstGeom>
          <a:ln w="0">
            <a:noFill/>
          </a:ln>
        </p:spPr>
      </p:pic>
      <p:pic>
        <p:nvPicPr>
          <p:cNvPr id="151" name="Afbeelding 6" descr=""/>
          <p:cNvPicPr/>
          <p:nvPr/>
        </p:nvPicPr>
        <p:blipFill>
          <a:blip r:embed="rId2"/>
          <a:stretch/>
        </p:blipFill>
        <p:spPr>
          <a:xfrm>
            <a:off x="3209760" y="3038040"/>
            <a:ext cx="3771720" cy="2914560"/>
          </a:xfrm>
          <a:prstGeom prst="rect">
            <a:avLst/>
          </a:prstGeom>
          <a:ln w="0">
            <a:noFill/>
          </a:ln>
        </p:spPr>
      </p:pic>
      <p:sp>
        <p:nvSpPr>
          <p:cNvPr id="4" name="PlaceHolder 3"/>
          <p:cNvSpPr>
            <a:spLocks noGrp="1"/>
          </p:cNvSpPr>
          <p:nvPr>
            <p:ph type="ftr" idx="5"/>
          </p:nvPr>
        </p:nvSpPr>
        <p:spPr/>
        <p:txBody>
          <a:bodyPr/>
          <a:p>
            <a:r>
              <a:t>Heemkring De Linde Olen </a:t>
            </a:r>
          </a:p>
        </p:txBody>
      </p:sp>
      <p:sp>
        <p:nvSpPr>
          <p:cNvPr id="5" name="PlaceHolder 4"/>
          <p:cNvSpPr>
            <a:spLocks noGrp="1"/>
          </p:cNvSpPr>
          <p:nvPr>
            <p:ph type="sldNum" idx="6"/>
          </p:nvPr>
        </p:nvSpPr>
        <p:spPr/>
        <p:txBody>
          <a:bodyPr/>
          <a:p>
            <a:fld id="{A0913E7E-43E7-412F-9CBB-8799FCE85255}"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title"/>
          </p:nvPr>
        </p:nvSpPr>
        <p:spPr>
          <a:xfrm>
            <a:off x="838080" y="365040"/>
            <a:ext cx="10515240" cy="1325160"/>
          </a:xfrm>
          <a:prstGeom prst="rect">
            <a:avLst/>
          </a:prstGeom>
          <a:noFill/>
          <a:ln w="0">
            <a:noFill/>
          </a:ln>
        </p:spPr>
        <p:txBody>
          <a:bodyPr anchor="ctr">
            <a:noAutofit/>
          </a:bodyPr>
          <a:p>
            <a:pPr>
              <a:lnSpc>
                <a:spcPct val="90000"/>
              </a:lnSpc>
              <a:buNone/>
            </a:pPr>
            <a:r>
              <a:rPr b="1" lang="nl-BE" sz="4400" spc="-1" strike="noStrike">
                <a:solidFill>
                  <a:srgbClr val="000000"/>
                </a:solidFill>
                <a:latin typeface="Calibri Light"/>
              </a:rPr>
              <a:t>Napoleon Bonaparte</a:t>
            </a:r>
            <a:br>
              <a:rPr sz="4400"/>
            </a:br>
            <a:endParaRPr b="0" lang="nl-BE" sz="4400" spc="-1" strike="noStrike">
              <a:solidFill>
                <a:srgbClr val="000000"/>
              </a:solidFill>
              <a:latin typeface="Calibri"/>
            </a:endParaRPr>
          </a:p>
        </p:txBody>
      </p:sp>
      <p:sp>
        <p:nvSpPr>
          <p:cNvPr id="153" name="PlaceHolder 2"/>
          <p:cNvSpPr>
            <a:spLocks noGrp="1"/>
          </p:cNvSpPr>
          <p:nvPr>
            <p:ph/>
          </p:nvPr>
        </p:nvSpPr>
        <p:spPr>
          <a:xfrm>
            <a:off x="838080" y="1825560"/>
            <a:ext cx="10515240" cy="4350960"/>
          </a:xfrm>
          <a:prstGeom prst="rect">
            <a:avLst/>
          </a:prstGeom>
          <a:noFill/>
          <a:ln w="0">
            <a:noFill/>
          </a:ln>
        </p:spPr>
        <p:txBody>
          <a:bodyPr anchor="t">
            <a:normAutofit/>
          </a:bodyPr>
          <a:p>
            <a:pPr>
              <a:lnSpc>
                <a:spcPct val="90000"/>
              </a:lnSpc>
              <a:spcBef>
                <a:spcPts val="1001"/>
              </a:spcBef>
              <a:buNone/>
              <a:tabLst>
                <a:tab algn="l" pos="0"/>
              </a:tabLst>
            </a:pPr>
            <a:r>
              <a:rPr b="0" lang="nl-BE" sz="2800" spc="-1" strike="noStrike">
                <a:solidFill>
                  <a:srgbClr val="000000"/>
                </a:solidFill>
                <a:latin typeface="Calibri"/>
              </a:rPr>
              <a:t>- Franse generaal</a:t>
            </a:r>
            <a:endParaRPr b="0" lang="nl-BE" sz="2800" spc="-1" strike="noStrike">
              <a:solidFill>
                <a:srgbClr val="000000"/>
              </a:solidFill>
              <a:latin typeface="Calibri"/>
            </a:endParaRPr>
          </a:p>
          <a:p>
            <a:pPr>
              <a:lnSpc>
                <a:spcPct val="90000"/>
              </a:lnSpc>
              <a:spcBef>
                <a:spcPts val="1001"/>
              </a:spcBef>
              <a:buNone/>
              <a:tabLst>
                <a:tab algn="l" pos="0"/>
              </a:tabLst>
            </a:pPr>
            <a:r>
              <a:rPr b="0" lang="nl-BE" sz="2800" spc="-1" strike="noStrike">
                <a:solidFill>
                  <a:srgbClr val="000000"/>
                </a:solidFill>
                <a:latin typeface="Calibri"/>
              </a:rPr>
              <a:t>- Keizer van Frankrijk</a:t>
            </a:r>
            <a:endParaRPr b="0" lang="nl-BE" sz="2800" spc="-1" strike="noStrike">
              <a:solidFill>
                <a:srgbClr val="000000"/>
              </a:solidFill>
              <a:latin typeface="Calibri"/>
            </a:endParaRPr>
          </a:p>
          <a:p>
            <a:pPr>
              <a:lnSpc>
                <a:spcPct val="90000"/>
              </a:lnSpc>
              <a:spcBef>
                <a:spcPts val="1001"/>
              </a:spcBef>
              <a:buNone/>
              <a:tabLst>
                <a:tab algn="l" pos="0"/>
              </a:tabLst>
            </a:pPr>
            <a:r>
              <a:rPr b="0" lang="nl-BE" sz="2800" spc="-1" strike="noStrike">
                <a:solidFill>
                  <a:srgbClr val="000000"/>
                </a:solidFill>
                <a:latin typeface="Calibri"/>
              </a:rPr>
              <a:t>- vocht oorlogen in Europa</a:t>
            </a:r>
            <a:endParaRPr b="0" lang="nl-BE" sz="2800" spc="-1" strike="noStrike">
              <a:solidFill>
                <a:srgbClr val="000000"/>
              </a:solidFill>
              <a:latin typeface="Calibri"/>
            </a:endParaRPr>
          </a:p>
          <a:p>
            <a:pPr>
              <a:lnSpc>
                <a:spcPct val="90000"/>
              </a:lnSpc>
              <a:spcBef>
                <a:spcPts val="1001"/>
              </a:spcBef>
              <a:buNone/>
              <a:tabLst>
                <a:tab algn="l" pos="0"/>
              </a:tabLst>
            </a:pPr>
            <a:r>
              <a:rPr b="0" lang="nl-BE" sz="2800" spc="-1" strike="noStrike">
                <a:solidFill>
                  <a:srgbClr val="000000"/>
                </a:solidFill>
                <a:latin typeface="Calibri"/>
              </a:rPr>
              <a:t>- werd verslagen in Waterloo</a:t>
            </a:r>
            <a:endParaRPr b="0" lang="nl-BE" sz="2800" spc="-1" strike="noStrike">
              <a:solidFill>
                <a:srgbClr val="000000"/>
              </a:solidFill>
              <a:latin typeface="Calibri"/>
            </a:endParaRPr>
          </a:p>
          <a:p>
            <a:pPr>
              <a:lnSpc>
                <a:spcPct val="90000"/>
              </a:lnSpc>
              <a:spcBef>
                <a:spcPts val="1001"/>
              </a:spcBef>
              <a:buNone/>
              <a:tabLst>
                <a:tab algn="l" pos="0"/>
              </a:tabLst>
            </a:pPr>
            <a:r>
              <a:rPr b="0" lang="nl-BE" sz="2800" spc="-1" strike="noStrike">
                <a:solidFill>
                  <a:srgbClr val="000000"/>
                </a:solidFill>
                <a:latin typeface="Calibri"/>
              </a:rPr>
              <a:t>- verbannen naar Sint-Helena</a:t>
            </a:r>
            <a:endParaRPr b="0" lang="nl-BE" sz="2800" spc="-1" strike="noStrike">
              <a:solidFill>
                <a:srgbClr val="000000"/>
              </a:solidFill>
              <a:latin typeface="Calibri"/>
            </a:endParaRPr>
          </a:p>
          <a:p>
            <a:pPr>
              <a:lnSpc>
                <a:spcPct val="90000"/>
              </a:lnSpc>
              <a:spcBef>
                <a:spcPts val="1001"/>
              </a:spcBef>
              <a:buNone/>
              <a:tabLst>
                <a:tab algn="l" pos="0"/>
              </a:tabLst>
            </a:pPr>
            <a:r>
              <a:rPr b="0" lang="nl-NL" sz="2800" spc="-1" strike="noStrike">
                <a:solidFill>
                  <a:srgbClr val="000000"/>
                </a:solidFill>
                <a:latin typeface="Calibri"/>
              </a:rPr>
              <a:t>- richtte de Burgerlijke Stand in</a:t>
            </a:r>
            <a:endParaRPr b="0" lang="nl-BE" sz="2800" spc="-1" strike="noStrike">
              <a:solidFill>
                <a:srgbClr val="000000"/>
              </a:solidFill>
              <a:latin typeface="Calibri"/>
            </a:endParaRPr>
          </a:p>
          <a:p>
            <a:pPr>
              <a:lnSpc>
                <a:spcPct val="90000"/>
              </a:lnSpc>
              <a:spcBef>
                <a:spcPts val="1001"/>
              </a:spcBef>
              <a:buNone/>
              <a:tabLst>
                <a:tab algn="l" pos="0"/>
              </a:tabLst>
            </a:pPr>
            <a:r>
              <a:rPr b="0" lang="nl-BE" sz="2800" spc="-1" strike="noStrike">
                <a:solidFill>
                  <a:srgbClr val="000000"/>
                </a:solidFill>
                <a:latin typeface="Calibri"/>
              </a:rPr>
              <a:t>bij geboorte, huwelijk en</a:t>
            </a:r>
            <a:endParaRPr b="0" lang="nl-BE" sz="2800" spc="-1" strike="noStrike">
              <a:solidFill>
                <a:srgbClr val="000000"/>
              </a:solidFill>
              <a:latin typeface="Calibri"/>
            </a:endParaRPr>
          </a:p>
          <a:p>
            <a:pPr>
              <a:lnSpc>
                <a:spcPct val="90000"/>
              </a:lnSpc>
              <a:spcBef>
                <a:spcPts val="1001"/>
              </a:spcBef>
              <a:buNone/>
              <a:tabLst>
                <a:tab algn="l" pos="0"/>
              </a:tabLst>
            </a:pPr>
            <a:r>
              <a:rPr b="0" lang="nl-BE" sz="2800" spc="-1" strike="noStrike">
                <a:solidFill>
                  <a:srgbClr val="000000"/>
                </a:solidFill>
                <a:latin typeface="Calibri"/>
              </a:rPr>
              <a:t>overlijden</a:t>
            </a:r>
            <a:endParaRPr b="0" lang="nl-BE" sz="2800" spc="-1" strike="noStrike">
              <a:solidFill>
                <a:srgbClr val="000000"/>
              </a:solidFill>
              <a:latin typeface="Calibri"/>
            </a:endParaRPr>
          </a:p>
        </p:txBody>
      </p:sp>
      <p:pic>
        <p:nvPicPr>
          <p:cNvPr id="154" name="Afbeelding 5" descr=""/>
          <p:cNvPicPr/>
          <p:nvPr/>
        </p:nvPicPr>
        <p:blipFill>
          <a:blip r:embed="rId1"/>
          <a:stretch/>
        </p:blipFill>
        <p:spPr>
          <a:xfrm>
            <a:off x="5477040" y="1027800"/>
            <a:ext cx="3033360" cy="5056560"/>
          </a:xfrm>
          <a:prstGeom prst="rect">
            <a:avLst/>
          </a:prstGeom>
          <a:ln w="0">
            <a:noFill/>
          </a:ln>
        </p:spPr>
      </p:pic>
      <p:pic>
        <p:nvPicPr>
          <p:cNvPr id="155" name="Afbeelding 6" descr=""/>
          <p:cNvPicPr/>
          <p:nvPr/>
        </p:nvPicPr>
        <p:blipFill>
          <a:blip r:embed="rId2"/>
          <a:stretch/>
        </p:blipFill>
        <p:spPr>
          <a:xfrm>
            <a:off x="8510760" y="1027800"/>
            <a:ext cx="3188160" cy="5056560"/>
          </a:xfrm>
          <a:prstGeom prst="rect">
            <a:avLst/>
          </a:prstGeom>
          <a:ln w="0">
            <a:noFill/>
          </a:ln>
        </p:spPr>
      </p:pic>
      <p:sp>
        <p:nvSpPr>
          <p:cNvPr id="4" name="PlaceHolder 3"/>
          <p:cNvSpPr>
            <a:spLocks noGrp="1"/>
          </p:cNvSpPr>
          <p:nvPr>
            <p:ph type="ftr" idx="5"/>
          </p:nvPr>
        </p:nvSpPr>
        <p:spPr/>
        <p:txBody>
          <a:bodyPr/>
          <a:p>
            <a:r>
              <a:t>Heemkring De Linde Olen </a:t>
            </a:r>
          </a:p>
        </p:txBody>
      </p:sp>
      <p:sp>
        <p:nvSpPr>
          <p:cNvPr id="5" name="PlaceHolder 4"/>
          <p:cNvSpPr>
            <a:spLocks noGrp="1"/>
          </p:cNvSpPr>
          <p:nvPr>
            <p:ph type="sldNum" idx="6"/>
          </p:nvPr>
        </p:nvSpPr>
        <p:spPr/>
        <p:txBody>
          <a:bodyPr/>
          <a:p>
            <a:fld id="{6C146D58-4A8E-4F0A-8659-5495768D3558}"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19749</TotalTime>
  <Application>LibreOffice/7.3.7.2$Linux_X86_64 LibreOffice_project/30$Build-2</Application>
  <AppVersion>15.0000</AppVersion>
  <Words>507</Words>
  <Paragraphs>100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2023-12-07T17:28:45Z</dcterms:created>
  <dc:creator>Microsoft-account</dc:creator>
  <dc:description/>
  <dc:language>en-US</dc:language>
  <cp:lastModifiedBy/>
  <cp:lastPrinted>2023-12-26T20:39:32Z</cp:lastPrinted>
  <dcterms:modified xsi:type="dcterms:W3CDTF">2024-02-14T11:15:24Z</dcterms:modified>
  <cp:revision>34</cp:revision>
  <dc:subject/>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Breedbeeld</vt:lpwstr>
  </property>
  <property fmtid="{D5CDD505-2E9C-101B-9397-08002B2CF9AE}" pid="4" name="Slides">
    <vt:i4>22</vt:i4>
  </property>
</Properties>
</file>